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81" r:id="rId3"/>
    <p:sldMasterId id="2147483707" r:id="rId4"/>
  </p:sldMasterIdLst>
  <p:notesMasterIdLst>
    <p:notesMasterId r:id="rId7"/>
  </p:notesMasterIdLst>
  <p:handoutMasterIdLst>
    <p:handoutMasterId r:id="rId8"/>
  </p:handoutMasterIdLst>
  <p:sldIdLst>
    <p:sldId id="309" r:id="rId5"/>
    <p:sldId id="313" r:id="rId6"/>
  </p:sldIdLst>
  <p:sldSz cx="18288000" cy="10287000"/>
  <p:notesSz cx="6858000" cy="9144000"/>
  <p:defaultTextStyle>
    <a:defPPr>
      <a:defRPr lang="uk-UA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E09"/>
    <a:srgbClr val="81509B"/>
    <a:srgbClr val="458584"/>
    <a:srgbClr val="5F76AE"/>
    <a:srgbClr val="B06D9A"/>
    <a:srgbClr val="68B9A9"/>
    <a:srgbClr val="F5C672"/>
    <a:srgbClr val="4880BD"/>
    <a:srgbClr val="4A8C7F"/>
    <a:srgbClr val="5B73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25" autoAdjust="0"/>
    <p:restoredTop sz="86391" autoAdjust="0"/>
  </p:normalViewPr>
  <p:slideViewPr>
    <p:cSldViewPr snapToGrid="0" snapToObjects="1">
      <p:cViewPr>
        <p:scale>
          <a:sx n="50" d="100"/>
          <a:sy n="50" d="100"/>
        </p:scale>
        <p:origin x="-388" y="176"/>
      </p:cViewPr>
      <p:guideLst>
        <p:guide orient="horz" pos="3240"/>
        <p:guide pos="5760"/>
      </p:guideLst>
    </p:cSldViewPr>
  </p:slideViewPr>
  <p:outlineViewPr>
    <p:cViewPr>
      <p:scale>
        <a:sx n="50" d="100"/>
        <a:sy n="50" d="100"/>
      </p:scale>
      <p:origin x="0" y="46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9A5DD0-CF5C-DE4A-BA45-FF5158D45CB7}" type="datetimeFigureOut">
              <a:rPr lang="pl-PL" smtClean="0"/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7548E0-C6A8-0740-80EB-0A9F8740EA29}" type="slidenum">
              <a:rPr lang="pl-PL" smtClean="0"/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48962-2B28-3544-AD5E-5D8FCFF59EF4}" type="datetimeFigureOut">
              <a:rPr lang="pl-PL" smtClean="0"/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  <a:endParaRPr lang="pl-PL"/>
          </a:p>
          <a:p>
            <a:pPr lvl="1"/>
            <a:r>
              <a:rPr lang="pl-PL"/>
              <a:t>Drugi poziom</a:t>
            </a:r>
            <a:endParaRPr lang="pl-PL"/>
          </a:p>
          <a:p>
            <a:pPr lvl="2"/>
            <a:r>
              <a:rPr lang="pl-PL"/>
              <a:t>Trzeci poziom</a:t>
            </a:r>
            <a:endParaRPr lang="pl-PL"/>
          </a:p>
          <a:p>
            <a:pPr lvl="3"/>
            <a:r>
              <a:rPr lang="pl-PL"/>
              <a:t>Czwarty poziom</a:t>
            </a:r>
            <a:endParaRPr lang="pl-PL"/>
          </a:p>
          <a:p>
            <a:pPr lvl="4"/>
            <a:r>
              <a:rPr lang="pl-PL"/>
              <a:t>Piąty poziom</a:t>
            </a:r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E19CD-2A84-A345-96E6-222E4F41D16D}" type="slidenum">
              <a:rPr lang="pl-PL" smtClean="0"/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E19CD-2A84-A345-96E6-222E4F41D16D}" type="slidenum">
              <a:rPr lang="pl-PL" smtClean="0"/>
            </a:fld>
            <a:endParaRPr lang="pl-PL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7"/>
          <p:cNvSpPr>
            <a:spLocks noGrp="1"/>
          </p:cNvSpPr>
          <p:nvPr>
            <p:ph type="title" hasCustomPrompt="1"/>
          </p:nvPr>
        </p:nvSpPr>
        <p:spPr>
          <a:xfrm>
            <a:off x="1257126" y="3938119"/>
            <a:ext cx="15666200" cy="131112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 algn="ctr">
              <a:defRPr lang="uk-UA" sz="8800" b="1">
                <a:solidFill>
                  <a:srgbClr val="81509B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pl-PL" dirty="0"/>
              <a:t>Presentation t</a:t>
            </a:r>
            <a:r>
              <a:rPr lang="en-US" dirty="0" err="1"/>
              <a:t>itle</a:t>
            </a:r>
            <a:r>
              <a:rPr lang="en-US" dirty="0"/>
              <a:t> goes here</a:t>
            </a:r>
            <a:endParaRPr lang="uk-UA" dirty="0"/>
          </a:p>
        </p:txBody>
      </p:sp>
      <p:sp>
        <p:nvSpPr>
          <p:cNvPr id="21" name="Symbol zastępczy tekstu 20"/>
          <p:cNvSpPr>
            <a:spLocks noGrp="1"/>
          </p:cNvSpPr>
          <p:nvPr>
            <p:ph type="body" sz="quarter" idx="13" hasCustomPrompt="1"/>
          </p:nvPr>
        </p:nvSpPr>
        <p:spPr>
          <a:xfrm>
            <a:off x="6569745" y="5890629"/>
            <a:ext cx="4956175" cy="21177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aseline="0">
                <a:solidFill>
                  <a:schemeClr val="tx2"/>
                </a:solidFill>
              </a:defRPr>
            </a:lvl1pPr>
            <a:lvl2pPr marL="685800" indent="0">
              <a:buFontTx/>
              <a:buNone/>
              <a:defRPr sz="4400" baseline="0">
                <a:solidFill>
                  <a:schemeClr val="tx2"/>
                </a:solidFill>
              </a:defRPr>
            </a:lvl2pPr>
            <a:lvl3pPr marL="1371600" indent="0">
              <a:buFontTx/>
              <a:buNone/>
              <a:defRPr sz="4400" baseline="0">
                <a:solidFill>
                  <a:schemeClr val="tx2"/>
                </a:solidFill>
              </a:defRPr>
            </a:lvl3pPr>
            <a:lvl4pPr marL="2057400" indent="0">
              <a:buFontTx/>
              <a:buNone/>
              <a:defRPr sz="4400" baseline="0">
                <a:solidFill>
                  <a:schemeClr val="tx2"/>
                </a:solidFill>
              </a:defRPr>
            </a:lvl4pPr>
            <a:lvl5pPr marL="2743200" indent="0">
              <a:buFontTx/>
              <a:buNone/>
              <a:defRPr sz="44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cxnSp>
        <p:nvCxnSpPr>
          <p:cNvPr id="19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2400300"/>
            <a:ext cx="9144000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photo</a:t>
            </a:r>
            <a:endParaRPr lang="uk-UA" dirty="0"/>
          </a:p>
        </p:txBody>
      </p:sp>
      <p:sp>
        <p:nvSpPr>
          <p:cNvPr id="11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947642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8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9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 userDrawn="1"/>
        </p:nvSpPr>
        <p:spPr>
          <a:xfrm>
            <a:off x="12759300" y="0"/>
            <a:ext cx="5528699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ole tekstowe 14"/>
          <p:cNvSpPr txBox="1"/>
          <p:nvPr userDrawn="1"/>
        </p:nvSpPr>
        <p:spPr>
          <a:xfrm>
            <a:off x="13656308" y="1682283"/>
            <a:ext cx="3528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 err="1">
                <a:solidFill>
                  <a:schemeClr val="bg1"/>
                </a:solidFill>
              </a:rPr>
              <a:t>Contact</a:t>
            </a:r>
            <a:r>
              <a:rPr lang="pl-PL" sz="4400" b="1" dirty="0">
                <a:solidFill>
                  <a:schemeClr val="bg1"/>
                </a:solidFill>
              </a:rPr>
              <a:t> </a:t>
            </a:r>
            <a:r>
              <a:rPr lang="pl-PL" sz="4400" b="1" dirty="0" err="1">
                <a:solidFill>
                  <a:schemeClr val="bg1"/>
                </a:solidFill>
              </a:rPr>
              <a:t>us</a:t>
            </a:r>
            <a:r>
              <a:rPr lang="pl-PL" sz="4400" b="1" dirty="0">
                <a:solidFill>
                  <a:schemeClr val="bg1"/>
                </a:solidFill>
              </a:rPr>
              <a:t>!</a:t>
            </a:r>
            <a:endParaRPr lang="pl-PL" sz="4400" b="1" dirty="0">
              <a:solidFill>
                <a:schemeClr val="bg1"/>
              </a:solidFill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385888" y="1722069"/>
            <a:ext cx="3951287" cy="3833812"/>
          </a:xfrm>
          <a:prstGeom prst="rect">
            <a:avLst/>
          </a:prstGeom>
        </p:spPr>
        <p:txBody>
          <a:bodyPr/>
          <a:lstStyle/>
          <a:p>
            <a:endParaRPr lang="pl-PL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1417638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sp>
        <p:nvSpPr>
          <p:cNvPr id="19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7063674" y="1722069"/>
            <a:ext cx="3951287" cy="3833812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7095424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993418" y="6477801"/>
            <a:ext cx="3191255" cy="14183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10"/>
          <p:cNvSpPr/>
          <p:nvPr userDrawn="1"/>
        </p:nvSpPr>
        <p:spPr>
          <a:xfrm>
            <a:off x="5805377" y="0"/>
            <a:ext cx="12482624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29604" y="8910054"/>
            <a:ext cx="4592631" cy="740747"/>
          </a:xfrm>
          <a:prstGeom prst="rect">
            <a:avLst/>
          </a:prstGeom>
        </p:spPr>
      </p:pic>
      <p:sp>
        <p:nvSpPr>
          <p:cNvPr id="15" name="Title 7"/>
          <p:cNvSpPr>
            <a:spLocks noGrp="1"/>
          </p:cNvSpPr>
          <p:nvPr>
            <p:ph type="title" hasCustomPrompt="1"/>
          </p:nvPr>
        </p:nvSpPr>
        <p:spPr>
          <a:xfrm>
            <a:off x="7318278" y="2111764"/>
            <a:ext cx="9456822" cy="252992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 algn="ctr">
              <a:defRPr lang="uk-UA" sz="8800" b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pl-PL" dirty="0"/>
              <a:t>Presentation t</a:t>
            </a:r>
            <a:r>
              <a:rPr lang="en-US" dirty="0" err="1"/>
              <a:t>itle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goes here</a:t>
            </a:r>
            <a:endParaRPr lang="uk-UA" dirty="0"/>
          </a:p>
        </p:txBody>
      </p:sp>
      <p:sp>
        <p:nvSpPr>
          <p:cNvPr id="21" name="Symbol zastępczy tekstu 20"/>
          <p:cNvSpPr>
            <a:spLocks noGrp="1"/>
          </p:cNvSpPr>
          <p:nvPr>
            <p:ph type="body" sz="quarter" idx="13" hasCustomPrompt="1"/>
          </p:nvPr>
        </p:nvSpPr>
        <p:spPr>
          <a:xfrm>
            <a:off x="9697121" y="5442289"/>
            <a:ext cx="4956175" cy="21177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 sz="4400" baseline="0">
                <a:solidFill>
                  <a:schemeClr val="tx2"/>
                </a:solidFill>
              </a:defRPr>
            </a:lvl2pPr>
            <a:lvl3pPr marL="1371600" indent="0">
              <a:buFontTx/>
              <a:buNone/>
              <a:defRPr sz="4400" baseline="0">
                <a:solidFill>
                  <a:schemeClr val="tx2"/>
                </a:solidFill>
              </a:defRPr>
            </a:lvl3pPr>
            <a:lvl4pPr marL="2057400" indent="0">
              <a:buFontTx/>
              <a:buNone/>
              <a:defRPr sz="4400" baseline="0">
                <a:solidFill>
                  <a:schemeClr val="tx2"/>
                </a:solidFill>
              </a:defRPr>
            </a:lvl4pPr>
            <a:lvl5pPr marL="2743200" indent="0">
              <a:buFontTx/>
              <a:buNone/>
              <a:defRPr sz="44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05488" cy="10287000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6309147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6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12"/>
          <p:cNvSpPr>
            <a:spLocks noGrp="1"/>
          </p:cNvSpPr>
          <p:nvPr>
            <p:ph type="body" sz="quarter" idx="18" hasCustomPrompt="1"/>
          </p:nvPr>
        </p:nvSpPr>
        <p:spPr>
          <a:xfrm>
            <a:off x="708193" y="360788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2</a:t>
            </a:r>
            <a:endParaRPr lang="pl-PL" dirty="0"/>
          </a:p>
        </p:txBody>
      </p:sp>
      <p:sp>
        <p:nvSpPr>
          <p:cNvPr id="48" name="Symbol zastępczy tekstu 12"/>
          <p:cNvSpPr>
            <a:spLocks noGrp="1"/>
          </p:cNvSpPr>
          <p:nvPr>
            <p:ph type="body" sz="quarter" idx="19" hasCustomPrompt="1"/>
          </p:nvPr>
        </p:nvSpPr>
        <p:spPr>
          <a:xfrm>
            <a:off x="709816" y="209930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1</a:t>
            </a:r>
            <a:endParaRPr lang="pl-PL" dirty="0"/>
          </a:p>
        </p:txBody>
      </p:sp>
      <p:sp>
        <p:nvSpPr>
          <p:cNvPr id="49" name="Symbol zastępczy tekstu 12"/>
          <p:cNvSpPr>
            <a:spLocks noGrp="1"/>
          </p:cNvSpPr>
          <p:nvPr>
            <p:ph type="body" sz="quarter" idx="20" hasCustomPrompt="1"/>
          </p:nvPr>
        </p:nvSpPr>
        <p:spPr>
          <a:xfrm>
            <a:off x="704850" y="664281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4</a:t>
            </a:r>
            <a:endParaRPr lang="pl-PL" dirty="0"/>
          </a:p>
        </p:txBody>
      </p:sp>
      <p:sp>
        <p:nvSpPr>
          <p:cNvPr id="50" name="Symbol zastępczy tekstu 12"/>
          <p:cNvSpPr>
            <a:spLocks noGrp="1"/>
          </p:cNvSpPr>
          <p:nvPr>
            <p:ph type="body" sz="quarter" idx="21" hasCustomPrompt="1"/>
          </p:nvPr>
        </p:nvSpPr>
        <p:spPr>
          <a:xfrm>
            <a:off x="706473" y="513423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3</a:t>
            </a:r>
            <a:endParaRPr lang="pl-PL" dirty="0"/>
          </a:p>
        </p:txBody>
      </p:sp>
      <p:sp>
        <p:nvSpPr>
          <p:cNvPr id="58" name="Symbol zastępczy zawartości 8"/>
          <p:cNvSpPr>
            <a:spLocks noGrp="1"/>
          </p:cNvSpPr>
          <p:nvPr>
            <p:ph sz="quarter" idx="22" hasCustomPrompt="1"/>
          </p:nvPr>
        </p:nvSpPr>
        <p:spPr>
          <a:xfrm>
            <a:off x="10585577" y="2642843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59" name="Symbol zastępczy zawartości 8"/>
          <p:cNvSpPr>
            <a:spLocks noGrp="1"/>
          </p:cNvSpPr>
          <p:nvPr>
            <p:ph sz="quarter" idx="23" hasCustomPrompt="1"/>
          </p:nvPr>
        </p:nvSpPr>
        <p:spPr>
          <a:xfrm>
            <a:off x="10585577" y="5678558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0" name="Symbol zastępczy zawartości 8"/>
          <p:cNvSpPr>
            <a:spLocks noGrp="1"/>
          </p:cNvSpPr>
          <p:nvPr>
            <p:ph sz="quarter" idx="24" hasCustomPrompt="1"/>
          </p:nvPr>
        </p:nvSpPr>
        <p:spPr>
          <a:xfrm>
            <a:off x="10585576" y="4114812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1" name="Symbol zastępczy zawartości 8"/>
          <p:cNvSpPr>
            <a:spLocks noGrp="1"/>
          </p:cNvSpPr>
          <p:nvPr>
            <p:ph sz="quarter" idx="25" hasCustomPrompt="1"/>
          </p:nvPr>
        </p:nvSpPr>
        <p:spPr>
          <a:xfrm>
            <a:off x="10585576" y="7127290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2" name="Symbol zastępczy tekstu 12"/>
          <p:cNvSpPr>
            <a:spLocks noGrp="1"/>
          </p:cNvSpPr>
          <p:nvPr>
            <p:ph type="body" sz="quarter" idx="26" hasCustomPrompt="1"/>
          </p:nvPr>
        </p:nvSpPr>
        <p:spPr>
          <a:xfrm>
            <a:off x="9451140" y="357686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6</a:t>
            </a:r>
            <a:endParaRPr lang="pl-PL" dirty="0"/>
          </a:p>
        </p:txBody>
      </p:sp>
      <p:sp>
        <p:nvSpPr>
          <p:cNvPr id="63" name="Symbol zastępczy tekstu 12"/>
          <p:cNvSpPr>
            <a:spLocks noGrp="1"/>
          </p:cNvSpPr>
          <p:nvPr>
            <p:ph type="body" sz="quarter" idx="27" hasCustomPrompt="1"/>
          </p:nvPr>
        </p:nvSpPr>
        <p:spPr>
          <a:xfrm>
            <a:off x="9447797" y="661179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8</a:t>
            </a:r>
            <a:endParaRPr lang="pl-PL" dirty="0"/>
          </a:p>
        </p:txBody>
      </p:sp>
      <p:sp>
        <p:nvSpPr>
          <p:cNvPr id="64" name="Symbol zastępczy tekstu 12"/>
          <p:cNvSpPr>
            <a:spLocks noGrp="1"/>
          </p:cNvSpPr>
          <p:nvPr>
            <p:ph type="body" sz="quarter" idx="28" hasCustomPrompt="1"/>
          </p:nvPr>
        </p:nvSpPr>
        <p:spPr>
          <a:xfrm>
            <a:off x="9449420" y="5103208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7</a:t>
            </a:r>
            <a:endParaRPr lang="pl-PL" dirty="0"/>
          </a:p>
        </p:txBody>
      </p:sp>
      <p:sp>
        <p:nvSpPr>
          <p:cNvPr id="65" name="Symbol zastępczy tekstu 12"/>
          <p:cNvSpPr>
            <a:spLocks noGrp="1"/>
          </p:cNvSpPr>
          <p:nvPr>
            <p:ph type="body" sz="quarter" idx="29" hasCustomPrompt="1"/>
          </p:nvPr>
        </p:nvSpPr>
        <p:spPr>
          <a:xfrm>
            <a:off x="9447797" y="2130634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5</a:t>
            </a:r>
            <a:endParaRPr lang="pl-PL" dirty="0"/>
          </a:p>
        </p:txBody>
      </p:sp>
      <p:cxnSp>
        <p:nvCxnSpPr>
          <p:cNvPr id="24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39" name="Symbol zastępczy zawartości 8"/>
          <p:cNvSpPr>
            <a:spLocks noGrp="1"/>
          </p:cNvSpPr>
          <p:nvPr>
            <p:ph sz="quarter" idx="30" hasCustomPrompt="1"/>
          </p:nvPr>
        </p:nvSpPr>
        <p:spPr>
          <a:xfrm>
            <a:off x="1839287" y="2673867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2" name="Symbol zastępczy zawartości 8"/>
          <p:cNvSpPr>
            <a:spLocks noGrp="1"/>
          </p:cNvSpPr>
          <p:nvPr>
            <p:ph sz="quarter" idx="31" hasCustomPrompt="1"/>
          </p:nvPr>
        </p:nvSpPr>
        <p:spPr>
          <a:xfrm>
            <a:off x="1839287" y="5709582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3" name="Symbol zastępczy zawartości 8"/>
          <p:cNvSpPr>
            <a:spLocks noGrp="1"/>
          </p:cNvSpPr>
          <p:nvPr>
            <p:ph sz="quarter" idx="32" hasCustomPrompt="1"/>
          </p:nvPr>
        </p:nvSpPr>
        <p:spPr>
          <a:xfrm>
            <a:off x="1839286" y="4145836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4" name="Symbol zastępczy zawartości 8"/>
          <p:cNvSpPr>
            <a:spLocks noGrp="1"/>
          </p:cNvSpPr>
          <p:nvPr>
            <p:ph sz="quarter" idx="33" hasCustomPrompt="1"/>
          </p:nvPr>
        </p:nvSpPr>
        <p:spPr>
          <a:xfrm>
            <a:off x="1839286" y="7158314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MPTY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968903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3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21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22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ymbol zastępczy tekstu 22"/>
          <p:cNvSpPr>
            <a:spLocks noGrp="1"/>
          </p:cNvSpPr>
          <p:nvPr>
            <p:ph type="body" sz="quarter" idx="10" hasCustomPrompt="1"/>
          </p:nvPr>
        </p:nvSpPr>
        <p:spPr>
          <a:xfrm>
            <a:off x="4533900" y="4789699"/>
            <a:ext cx="9772650" cy="9077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600" b="1">
                <a:solidFill>
                  <a:srgbClr val="81509B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Section title goes here</a:t>
            </a:r>
            <a:endParaRPr lang="pl-PL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9441712" y="-180753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000" dirty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ull page photo with t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3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21388" y="1"/>
            <a:ext cx="17578184" cy="10286999"/>
          </a:xfrm>
          <a:prstGeom prst="rect">
            <a:avLst/>
          </a:prstGeom>
        </p:spPr>
        <p:txBody>
          <a:bodyPr/>
          <a:lstStyle/>
          <a:p>
            <a:endParaRPr lang="pl-PL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-42776" y="4045299"/>
            <a:ext cx="17578388" cy="2196402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rostokąt 10"/>
          <p:cNvSpPr/>
          <p:nvPr userDrawn="1"/>
        </p:nvSpPr>
        <p:spPr>
          <a:xfrm>
            <a:off x="0" y="0"/>
            <a:ext cx="10632558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4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10632558" y="0"/>
            <a:ext cx="7655442" cy="10287000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53956" y="7695014"/>
            <a:ext cx="5724646" cy="923330"/>
          </a:xfrm>
          <a:prstGeom prst="rect">
            <a:avLst/>
          </a:prstGeom>
        </p:spPr>
      </p:pic>
      <p:sp>
        <p:nvSpPr>
          <p:cNvPr id="28" name="pole tekstowe 1"/>
          <p:cNvSpPr txBox="1"/>
          <p:nvPr userDrawn="1"/>
        </p:nvSpPr>
        <p:spPr>
          <a:xfrm>
            <a:off x="3187849" y="2917225"/>
            <a:ext cx="4954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  <a:endParaRPr lang="pl-PL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pole tekstowe 1"/>
          <p:cNvSpPr txBox="1"/>
          <p:nvPr userDrawn="1"/>
        </p:nvSpPr>
        <p:spPr>
          <a:xfrm>
            <a:off x="3212313" y="3847507"/>
            <a:ext cx="566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dirty="0">
                <a:solidFill>
                  <a:schemeClr val="bg1"/>
                </a:solidFill>
              </a:rPr>
              <a:t>for </a:t>
            </a:r>
            <a:r>
              <a:rPr lang="pl-PL" sz="5400" dirty="0" err="1">
                <a:solidFill>
                  <a:schemeClr val="bg1"/>
                </a:solidFill>
              </a:rPr>
              <a:t>your</a:t>
            </a:r>
            <a:r>
              <a:rPr lang="pl-PL" sz="5400" dirty="0">
                <a:solidFill>
                  <a:schemeClr val="bg1"/>
                </a:solidFill>
              </a:rPr>
              <a:t> </a:t>
            </a:r>
            <a:r>
              <a:rPr lang="pl-PL" sz="5400" dirty="0" err="1">
                <a:solidFill>
                  <a:schemeClr val="bg1"/>
                </a:solidFill>
              </a:rPr>
              <a:t>time</a:t>
            </a:r>
            <a:endParaRPr lang="pl-PL" sz="5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 userDrawn="1"/>
        </p:nvSpPr>
        <p:spPr>
          <a:xfrm>
            <a:off x="12759300" y="0"/>
            <a:ext cx="5528699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pole tekstowe 7"/>
          <p:cNvSpPr txBox="1"/>
          <p:nvPr userDrawn="1"/>
        </p:nvSpPr>
        <p:spPr>
          <a:xfrm>
            <a:off x="13656308" y="3163026"/>
            <a:ext cx="42025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3200" b="1" dirty="0"/>
          </a:p>
          <a:p>
            <a:r>
              <a:rPr lang="pl-PL" sz="3200" dirty="0">
                <a:solidFill>
                  <a:schemeClr val="bg1"/>
                </a:solidFill>
              </a:rPr>
              <a:t>Office: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b="1" dirty="0">
                <a:solidFill>
                  <a:schemeClr val="bg1"/>
                </a:solidFill>
              </a:rPr>
              <a:t>Al. Grunwaldzka 472 C </a:t>
            </a:r>
            <a:br>
              <a:rPr lang="pl-PL" sz="3200" b="1" dirty="0">
                <a:solidFill>
                  <a:schemeClr val="bg1"/>
                </a:solidFill>
              </a:rPr>
            </a:br>
            <a:r>
              <a:rPr lang="pl-PL" sz="3200" b="1" dirty="0">
                <a:solidFill>
                  <a:schemeClr val="bg1"/>
                </a:solidFill>
              </a:rPr>
              <a:t>80-309 Gdańsk, Poland</a:t>
            </a:r>
            <a:endParaRPr lang="pl-PL" sz="3200" b="1" dirty="0">
              <a:solidFill>
                <a:schemeClr val="bg1"/>
              </a:solidFill>
            </a:endParaRPr>
          </a:p>
        </p:txBody>
      </p:sp>
      <p:sp>
        <p:nvSpPr>
          <p:cNvPr id="10" name="pole tekstowe 14"/>
          <p:cNvSpPr txBox="1"/>
          <p:nvPr userDrawn="1"/>
        </p:nvSpPr>
        <p:spPr>
          <a:xfrm>
            <a:off x="13656308" y="1682283"/>
            <a:ext cx="3528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 err="1">
                <a:solidFill>
                  <a:schemeClr val="bg1"/>
                </a:solidFill>
              </a:rPr>
              <a:t>Contact</a:t>
            </a:r>
            <a:r>
              <a:rPr lang="pl-PL" sz="4400" b="1" dirty="0">
                <a:solidFill>
                  <a:schemeClr val="bg1"/>
                </a:solidFill>
              </a:rPr>
              <a:t> </a:t>
            </a:r>
            <a:r>
              <a:rPr lang="pl-PL" sz="4400" b="1" dirty="0" err="1">
                <a:solidFill>
                  <a:schemeClr val="bg1"/>
                </a:solidFill>
              </a:rPr>
              <a:t>us</a:t>
            </a:r>
            <a:r>
              <a:rPr lang="pl-PL" sz="4400" b="1" dirty="0">
                <a:solidFill>
                  <a:schemeClr val="bg1"/>
                </a:solidFill>
              </a:rPr>
              <a:t>!</a:t>
            </a:r>
            <a:endParaRPr lang="pl-PL" sz="4400" b="1" dirty="0">
              <a:solidFill>
                <a:schemeClr val="bg1"/>
              </a:solidFill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385888" y="1722069"/>
            <a:ext cx="3951287" cy="3833812"/>
          </a:xfrm>
          <a:prstGeom prst="rect">
            <a:avLst/>
          </a:prstGeom>
        </p:spPr>
        <p:txBody>
          <a:bodyPr/>
          <a:lstStyle/>
          <a:p>
            <a:endParaRPr lang="pl-PL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1417638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sp>
        <p:nvSpPr>
          <p:cNvPr id="19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7063674" y="1722069"/>
            <a:ext cx="3951287" cy="3833812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7095424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993418" y="6477801"/>
            <a:ext cx="3191255" cy="14183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10"/>
          <p:cNvSpPr/>
          <p:nvPr userDrawn="1"/>
        </p:nvSpPr>
        <p:spPr>
          <a:xfrm>
            <a:off x="5805377" y="0"/>
            <a:ext cx="12482624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29604" y="8910054"/>
            <a:ext cx="4592631" cy="740747"/>
          </a:xfrm>
          <a:prstGeom prst="rect">
            <a:avLst/>
          </a:prstGeom>
        </p:spPr>
      </p:pic>
      <p:sp>
        <p:nvSpPr>
          <p:cNvPr id="15" name="Title 7"/>
          <p:cNvSpPr>
            <a:spLocks noGrp="1"/>
          </p:cNvSpPr>
          <p:nvPr>
            <p:ph type="title" hasCustomPrompt="1"/>
          </p:nvPr>
        </p:nvSpPr>
        <p:spPr>
          <a:xfrm>
            <a:off x="7318278" y="2111764"/>
            <a:ext cx="9456822" cy="252992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 algn="ctr">
              <a:defRPr lang="uk-UA" sz="8800" b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pl-PL" dirty="0"/>
              <a:t>Presentation t</a:t>
            </a:r>
            <a:r>
              <a:rPr lang="en-US" dirty="0" err="1"/>
              <a:t>itle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goes here</a:t>
            </a:r>
            <a:endParaRPr lang="uk-UA" dirty="0"/>
          </a:p>
        </p:txBody>
      </p:sp>
      <p:sp>
        <p:nvSpPr>
          <p:cNvPr id="21" name="Symbol zastępczy tekstu 20"/>
          <p:cNvSpPr>
            <a:spLocks noGrp="1"/>
          </p:cNvSpPr>
          <p:nvPr>
            <p:ph type="body" sz="quarter" idx="13" hasCustomPrompt="1"/>
          </p:nvPr>
        </p:nvSpPr>
        <p:spPr>
          <a:xfrm>
            <a:off x="9697121" y="5442289"/>
            <a:ext cx="4956175" cy="21177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 sz="4400" baseline="0">
                <a:solidFill>
                  <a:schemeClr val="tx2"/>
                </a:solidFill>
              </a:defRPr>
            </a:lvl2pPr>
            <a:lvl3pPr marL="1371600" indent="0">
              <a:buFontTx/>
              <a:buNone/>
              <a:defRPr sz="4400" baseline="0">
                <a:solidFill>
                  <a:schemeClr val="tx2"/>
                </a:solidFill>
              </a:defRPr>
            </a:lvl3pPr>
            <a:lvl4pPr marL="2057400" indent="0">
              <a:buFontTx/>
              <a:buNone/>
              <a:defRPr sz="4400" baseline="0">
                <a:solidFill>
                  <a:schemeClr val="tx2"/>
                </a:solidFill>
              </a:defRPr>
            </a:lvl4pPr>
            <a:lvl5pPr marL="2743200" indent="0">
              <a:buFontTx/>
              <a:buNone/>
              <a:defRPr sz="44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05488" cy="10287000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10"/>
          <p:cNvSpPr/>
          <p:nvPr userDrawn="1"/>
        </p:nvSpPr>
        <p:spPr>
          <a:xfrm>
            <a:off x="5805377" y="0"/>
            <a:ext cx="12482624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73746" y="8910054"/>
            <a:ext cx="4592631" cy="740747"/>
          </a:xfrm>
          <a:prstGeom prst="rect">
            <a:avLst/>
          </a:prstGeom>
        </p:spPr>
      </p:pic>
      <p:sp>
        <p:nvSpPr>
          <p:cNvPr id="15" name="Title 7"/>
          <p:cNvSpPr>
            <a:spLocks noGrp="1"/>
          </p:cNvSpPr>
          <p:nvPr>
            <p:ph type="title" hasCustomPrompt="1"/>
          </p:nvPr>
        </p:nvSpPr>
        <p:spPr>
          <a:xfrm>
            <a:off x="7279089" y="2111764"/>
            <a:ext cx="9456822" cy="252992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 algn="ctr">
              <a:defRPr lang="uk-UA" sz="8800" b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pl-PL" dirty="0"/>
              <a:t>Presentation t</a:t>
            </a:r>
            <a:r>
              <a:rPr lang="en-US" dirty="0" err="1"/>
              <a:t>itle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goes here</a:t>
            </a:r>
            <a:endParaRPr lang="uk-UA" dirty="0"/>
          </a:p>
        </p:txBody>
      </p:sp>
      <p:sp>
        <p:nvSpPr>
          <p:cNvPr id="21" name="Symbol zastępczy tekstu 20"/>
          <p:cNvSpPr>
            <a:spLocks noGrp="1"/>
          </p:cNvSpPr>
          <p:nvPr>
            <p:ph type="body" sz="quarter" idx="13" hasCustomPrompt="1"/>
          </p:nvPr>
        </p:nvSpPr>
        <p:spPr>
          <a:xfrm>
            <a:off x="9475050" y="5442289"/>
            <a:ext cx="4956175" cy="21177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 sz="4400" baseline="0">
                <a:solidFill>
                  <a:schemeClr val="tx2"/>
                </a:solidFill>
              </a:defRPr>
            </a:lvl2pPr>
            <a:lvl3pPr marL="1371600" indent="0">
              <a:buFontTx/>
              <a:buNone/>
              <a:defRPr sz="4400" baseline="0">
                <a:solidFill>
                  <a:schemeClr val="tx2"/>
                </a:solidFill>
              </a:defRPr>
            </a:lvl3pPr>
            <a:lvl4pPr marL="2057400" indent="0">
              <a:buFontTx/>
              <a:buNone/>
              <a:defRPr sz="4400" baseline="0">
                <a:solidFill>
                  <a:schemeClr val="tx2"/>
                </a:solidFill>
              </a:defRPr>
            </a:lvl4pPr>
            <a:lvl5pPr marL="2743200" indent="0">
              <a:buFontTx/>
              <a:buNone/>
              <a:defRPr sz="44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05488" cy="10287000"/>
          </a:xfrm>
          <a:prstGeom prst="rect">
            <a:avLst/>
          </a:prstGeom>
        </p:spPr>
        <p:txBody>
          <a:bodyPr/>
          <a:lstStyle/>
          <a:p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6309147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6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12"/>
          <p:cNvSpPr>
            <a:spLocks noGrp="1"/>
          </p:cNvSpPr>
          <p:nvPr>
            <p:ph type="body" sz="quarter" idx="18" hasCustomPrompt="1"/>
          </p:nvPr>
        </p:nvSpPr>
        <p:spPr>
          <a:xfrm>
            <a:off x="708193" y="360788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2</a:t>
            </a:r>
            <a:endParaRPr lang="pl-PL" dirty="0"/>
          </a:p>
        </p:txBody>
      </p:sp>
      <p:sp>
        <p:nvSpPr>
          <p:cNvPr id="48" name="Symbol zastępczy tekstu 12"/>
          <p:cNvSpPr>
            <a:spLocks noGrp="1"/>
          </p:cNvSpPr>
          <p:nvPr>
            <p:ph type="body" sz="quarter" idx="19" hasCustomPrompt="1"/>
          </p:nvPr>
        </p:nvSpPr>
        <p:spPr>
          <a:xfrm>
            <a:off x="709816" y="209930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1</a:t>
            </a:r>
            <a:endParaRPr lang="pl-PL" dirty="0"/>
          </a:p>
        </p:txBody>
      </p:sp>
      <p:sp>
        <p:nvSpPr>
          <p:cNvPr id="49" name="Symbol zastępczy tekstu 12"/>
          <p:cNvSpPr>
            <a:spLocks noGrp="1"/>
          </p:cNvSpPr>
          <p:nvPr>
            <p:ph type="body" sz="quarter" idx="20" hasCustomPrompt="1"/>
          </p:nvPr>
        </p:nvSpPr>
        <p:spPr>
          <a:xfrm>
            <a:off x="704850" y="664281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4</a:t>
            </a:r>
            <a:endParaRPr lang="pl-PL" dirty="0"/>
          </a:p>
        </p:txBody>
      </p:sp>
      <p:sp>
        <p:nvSpPr>
          <p:cNvPr id="50" name="Symbol zastępczy tekstu 12"/>
          <p:cNvSpPr>
            <a:spLocks noGrp="1"/>
          </p:cNvSpPr>
          <p:nvPr>
            <p:ph type="body" sz="quarter" idx="21" hasCustomPrompt="1"/>
          </p:nvPr>
        </p:nvSpPr>
        <p:spPr>
          <a:xfrm>
            <a:off x="706473" y="513423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3</a:t>
            </a:r>
            <a:endParaRPr lang="pl-PL" dirty="0"/>
          </a:p>
        </p:txBody>
      </p:sp>
      <p:sp>
        <p:nvSpPr>
          <p:cNvPr id="58" name="Symbol zastępczy zawartości 8"/>
          <p:cNvSpPr>
            <a:spLocks noGrp="1"/>
          </p:cNvSpPr>
          <p:nvPr>
            <p:ph sz="quarter" idx="22" hasCustomPrompt="1"/>
          </p:nvPr>
        </p:nvSpPr>
        <p:spPr>
          <a:xfrm>
            <a:off x="10585577" y="2642843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59" name="Symbol zastępczy zawartości 8"/>
          <p:cNvSpPr>
            <a:spLocks noGrp="1"/>
          </p:cNvSpPr>
          <p:nvPr>
            <p:ph sz="quarter" idx="23" hasCustomPrompt="1"/>
          </p:nvPr>
        </p:nvSpPr>
        <p:spPr>
          <a:xfrm>
            <a:off x="10585577" y="5678558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0" name="Symbol zastępczy zawartości 8"/>
          <p:cNvSpPr>
            <a:spLocks noGrp="1"/>
          </p:cNvSpPr>
          <p:nvPr>
            <p:ph sz="quarter" idx="24" hasCustomPrompt="1"/>
          </p:nvPr>
        </p:nvSpPr>
        <p:spPr>
          <a:xfrm>
            <a:off x="10585576" y="4114812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1" name="Symbol zastępczy zawartości 8"/>
          <p:cNvSpPr>
            <a:spLocks noGrp="1"/>
          </p:cNvSpPr>
          <p:nvPr>
            <p:ph sz="quarter" idx="25" hasCustomPrompt="1"/>
          </p:nvPr>
        </p:nvSpPr>
        <p:spPr>
          <a:xfrm>
            <a:off x="10585576" y="7127290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2" name="Symbol zastępczy tekstu 12"/>
          <p:cNvSpPr>
            <a:spLocks noGrp="1"/>
          </p:cNvSpPr>
          <p:nvPr>
            <p:ph type="body" sz="quarter" idx="26" hasCustomPrompt="1"/>
          </p:nvPr>
        </p:nvSpPr>
        <p:spPr>
          <a:xfrm>
            <a:off x="9451140" y="357686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6</a:t>
            </a:r>
            <a:endParaRPr lang="pl-PL" dirty="0"/>
          </a:p>
        </p:txBody>
      </p:sp>
      <p:sp>
        <p:nvSpPr>
          <p:cNvPr id="63" name="Symbol zastępczy tekstu 12"/>
          <p:cNvSpPr>
            <a:spLocks noGrp="1"/>
          </p:cNvSpPr>
          <p:nvPr>
            <p:ph type="body" sz="quarter" idx="27" hasCustomPrompt="1"/>
          </p:nvPr>
        </p:nvSpPr>
        <p:spPr>
          <a:xfrm>
            <a:off x="9447797" y="661179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8</a:t>
            </a:r>
            <a:endParaRPr lang="pl-PL" dirty="0"/>
          </a:p>
        </p:txBody>
      </p:sp>
      <p:sp>
        <p:nvSpPr>
          <p:cNvPr id="64" name="Symbol zastępczy tekstu 12"/>
          <p:cNvSpPr>
            <a:spLocks noGrp="1"/>
          </p:cNvSpPr>
          <p:nvPr>
            <p:ph type="body" sz="quarter" idx="28" hasCustomPrompt="1"/>
          </p:nvPr>
        </p:nvSpPr>
        <p:spPr>
          <a:xfrm>
            <a:off x="9449420" y="5103208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7</a:t>
            </a:r>
            <a:endParaRPr lang="pl-PL" dirty="0"/>
          </a:p>
        </p:txBody>
      </p:sp>
      <p:sp>
        <p:nvSpPr>
          <p:cNvPr id="65" name="Symbol zastępczy tekstu 12"/>
          <p:cNvSpPr>
            <a:spLocks noGrp="1"/>
          </p:cNvSpPr>
          <p:nvPr>
            <p:ph type="body" sz="quarter" idx="29" hasCustomPrompt="1"/>
          </p:nvPr>
        </p:nvSpPr>
        <p:spPr>
          <a:xfrm>
            <a:off x="9447797" y="2130634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5</a:t>
            </a:r>
            <a:endParaRPr lang="pl-PL" dirty="0"/>
          </a:p>
        </p:txBody>
      </p:sp>
      <p:cxnSp>
        <p:nvCxnSpPr>
          <p:cNvPr id="24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39" name="Symbol zastępczy zawartości 8"/>
          <p:cNvSpPr>
            <a:spLocks noGrp="1"/>
          </p:cNvSpPr>
          <p:nvPr>
            <p:ph sz="quarter" idx="30" hasCustomPrompt="1"/>
          </p:nvPr>
        </p:nvSpPr>
        <p:spPr>
          <a:xfrm>
            <a:off x="1839287" y="2673867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2" name="Symbol zastępczy zawartości 8"/>
          <p:cNvSpPr>
            <a:spLocks noGrp="1"/>
          </p:cNvSpPr>
          <p:nvPr>
            <p:ph sz="quarter" idx="31" hasCustomPrompt="1"/>
          </p:nvPr>
        </p:nvSpPr>
        <p:spPr>
          <a:xfrm>
            <a:off x="1839287" y="5709582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3" name="Symbol zastępczy zawartości 8"/>
          <p:cNvSpPr>
            <a:spLocks noGrp="1"/>
          </p:cNvSpPr>
          <p:nvPr>
            <p:ph sz="quarter" idx="32" hasCustomPrompt="1"/>
          </p:nvPr>
        </p:nvSpPr>
        <p:spPr>
          <a:xfrm>
            <a:off x="1839286" y="4145836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4" name="Symbol zastępczy zawartości 8"/>
          <p:cNvSpPr>
            <a:spLocks noGrp="1"/>
          </p:cNvSpPr>
          <p:nvPr>
            <p:ph sz="quarter" idx="33" hasCustomPrompt="1"/>
          </p:nvPr>
        </p:nvSpPr>
        <p:spPr>
          <a:xfrm>
            <a:off x="1839286" y="7158314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MPTY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968903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3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21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22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ymbol zastępczy tekstu 22"/>
          <p:cNvSpPr>
            <a:spLocks noGrp="1"/>
          </p:cNvSpPr>
          <p:nvPr>
            <p:ph type="body" sz="quarter" idx="10" hasCustomPrompt="1"/>
          </p:nvPr>
        </p:nvSpPr>
        <p:spPr>
          <a:xfrm>
            <a:off x="4533900" y="4789699"/>
            <a:ext cx="9772650" cy="9077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600" b="1">
                <a:solidFill>
                  <a:srgbClr val="81509B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Section title goes here</a:t>
            </a:r>
            <a:endParaRPr lang="pl-PL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9441712" y="-180753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000" dirty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page photo with t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3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21388" y="1"/>
            <a:ext cx="17578184" cy="10286999"/>
          </a:xfrm>
          <a:prstGeom prst="rect">
            <a:avLst/>
          </a:prstGeom>
        </p:spPr>
        <p:txBody>
          <a:bodyPr/>
          <a:lstStyle/>
          <a:p>
            <a:endParaRPr lang="pl-PL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-42776" y="4045299"/>
            <a:ext cx="17578388" cy="2196402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rostokąt 10"/>
          <p:cNvSpPr/>
          <p:nvPr userDrawn="1"/>
        </p:nvSpPr>
        <p:spPr>
          <a:xfrm>
            <a:off x="0" y="0"/>
            <a:ext cx="10632558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4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10632558" y="0"/>
            <a:ext cx="7655442" cy="10287000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53956" y="7695014"/>
            <a:ext cx="5724646" cy="923330"/>
          </a:xfrm>
          <a:prstGeom prst="rect">
            <a:avLst/>
          </a:prstGeom>
        </p:spPr>
      </p:pic>
      <p:sp>
        <p:nvSpPr>
          <p:cNvPr id="28" name="pole tekstowe 1"/>
          <p:cNvSpPr txBox="1"/>
          <p:nvPr userDrawn="1"/>
        </p:nvSpPr>
        <p:spPr>
          <a:xfrm>
            <a:off x="3187849" y="2917225"/>
            <a:ext cx="4954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  <a:endParaRPr lang="pl-PL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pole tekstowe 1"/>
          <p:cNvSpPr txBox="1"/>
          <p:nvPr userDrawn="1"/>
        </p:nvSpPr>
        <p:spPr>
          <a:xfrm>
            <a:off x="3212313" y="3847507"/>
            <a:ext cx="566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dirty="0">
                <a:solidFill>
                  <a:schemeClr val="bg1"/>
                </a:solidFill>
              </a:rPr>
              <a:t>for </a:t>
            </a:r>
            <a:r>
              <a:rPr lang="pl-PL" sz="5400" dirty="0" err="1">
                <a:solidFill>
                  <a:schemeClr val="bg1"/>
                </a:solidFill>
              </a:rPr>
              <a:t>your</a:t>
            </a:r>
            <a:r>
              <a:rPr lang="pl-PL" sz="5400" dirty="0">
                <a:solidFill>
                  <a:schemeClr val="bg1"/>
                </a:solidFill>
              </a:rPr>
              <a:t> </a:t>
            </a:r>
            <a:r>
              <a:rPr lang="pl-PL" sz="5400" dirty="0" err="1">
                <a:solidFill>
                  <a:schemeClr val="bg1"/>
                </a:solidFill>
              </a:rPr>
              <a:t>time</a:t>
            </a:r>
            <a:endParaRPr lang="pl-PL" sz="5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 userDrawn="1"/>
        </p:nvSpPr>
        <p:spPr>
          <a:xfrm>
            <a:off x="12759300" y="0"/>
            <a:ext cx="5528699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pole tekstowe 7"/>
          <p:cNvSpPr txBox="1"/>
          <p:nvPr userDrawn="1"/>
        </p:nvSpPr>
        <p:spPr>
          <a:xfrm>
            <a:off x="13656308" y="3163026"/>
            <a:ext cx="42025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3200" b="1" dirty="0"/>
          </a:p>
          <a:p>
            <a:r>
              <a:rPr lang="pl-PL" sz="3200" dirty="0">
                <a:solidFill>
                  <a:schemeClr val="bg1"/>
                </a:solidFill>
              </a:rPr>
              <a:t>Office: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b="1" dirty="0">
                <a:solidFill>
                  <a:schemeClr val="bg1"/>
                </a:solidFill>
              </a:rPr>
              <a:t>Al. Grunwaldzka 472 C </a:t>
            </a:r>
            <a:br>
              <a:rPr lang="pl-PL" sz="3200" b="1" dirty="0">
                <a:solidFill>
                  <a:schemeClr val="bg1"/>
                </a:solidFill>
              </a:rPr>
            </a:br>
            <a:r>
              <a:rPr lang="pl-PL" sz="3200" b="1" dirty="0">
                <a:solidFill>
                  <a:schemeClr val="bg1"/>
                </a:solidFill>
              </a:rPr>
              <a:t>80-309 Gdańsk, Poland</a:t>
            </a:r>
            <a:endParaRPr lang="pl-PL" sz="3200" b="1" dirty="0">
              <a:solidFill>
                <a:schemeClr val="bg1"/>
              </a:solidFill>
            </a:endParaRPr>
          </a:p>
        </p:txBody>
      </p:sp>
      <p:sp>
        <p:nvSpPr>
          <p:cNvPr id="10" name="pole tekstowe 14"/>
          <p:cNvSpPr txBox="1"/>
          <p:nvPr userDrawn="1"/>
        </p:nvSpPr>
        <p:spPr>
          <a:xfrm>
            <a:off x="13656308" y="1682283"/>
            <a:ext cx="3528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 err="1">
                <a:solidFill>
                  <a:schemeClr val="bg1"/>
                </a:solidFill>
              </a:rPr>
              <a:t>Contact</a:t>
            </a:r>
            <a:r>
              <a:rPr lang="pl-PL" sz="4400" b="1" dirty="0">
                <a:solidFill>
                  <a:schemeClr val="bg1"/>
                </a:solidFill>
              </a:rPr>
              <a:t> </a:t>
            </a:r>
            <a:r>
              <a:rPr lang="pl-PL" sz="4400" b="1" dirty="0" err="1">
                <a:solidFill>
                  <a:schemeClr val="bg1"/>
                </a:solidFill>
              </a:rPr>
              <a:t>us</a:t>
            </a:r>
            <a:r>
              <a:rPr lang="pl-PL" sz="4400" b="1" dirty="0">
                <a:solidFill>
                  <a:schemeClr val="bg1"/>
                </a:solidFill>
              </a:rPr>
              <a:t>!</a:t>
            </a:r>
            <a:endParaRPr lang="pl-PL" sz="4400" b="1" dirty="0">
              <a:solidFill>
                <a:schemeClr val="bg1"/>
              </a:solidFill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385888" y="1722069"/>
            <a:ext cx="3951287" cy="3833812"/>
          </a:xfrm>
          <a:prstGeom prst="rect">
            <a:avLst/>
          </a:prstGeom>
        </p:spPr>
        <p:txBody>
          <a:bodyPr/>
          <a:lstStyle/>
          <a:p>
            <a:endParaRPr lang="pl-PL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1417638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sp>
        <p:nvSpPr>
          <p:cNvPr id="19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7063674" y="1722069"/>
            <a:ext cx="3951287" cy="3833812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7095424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993418" y="6477801"/>
            <a:ext cx="3191255" cy="14183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10"/>
          <p:cNvSpPr/>
          <p:nvPr userDrawn="1"/>
        </p:nvSpPr>
        <p:spPr>
          <a:xfrm>
            <a:off x="5805377" y="0"/>
            <a:ext cx="12482624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29604" y="8910054"/>
            <a:ext cx="4592631" cy="740747"/>
          </a:xfrm>
          <a:prstGeom prst="rect">
            <a:avLst/>
          </a:prstGeom>
        </p:spPr>
      </p:pic>
      <p:sp>
        <p:nvSpPr>
          <p:cNvPr id="15" name="Title 7"/>
          <p:cNvSpPr>
            <a:spLocks noGrp="1"/>
          </p:cNvSpPr>
          <p:nvPr>
            <p:ph type="title" hasCustomPrompt="1"/>
          </p:nvPr>
        </p:nvSpPr>
        <p:spPr>
          <a:xfrm>
            <a:off x="7318278" y="2111764"/>
            <a:ext cx="9456822" cy="252992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 algn="ctr">
              <a:defRPr lang="uk-UA" sz="8800" b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pl-PL" dirty="0"/>
              <a:t>Presentation t</a:t>
            </a:r>
            <a:r>
              <a:rPr lang="en-US" dirty="0" err="1"/>
              <a:t>itle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goes here</a:t>
            </a:r>
            <a:endParaRPr lang="uk-UA" dirty="0"/>
          </a:p>
        </p:txBody>
      </p:sp>
      <p:sp>
        <p:nvSpPr>
          <p:cNvPr id="21" name="Symbol zastępczy tekstu 20"/>
          <p:cNvSpPr>
            <a:spLocks noGrp="1"/>
          </p:cNvSpPr>
          <p:nvPr>
            <p:ph type="body" sz="quarter" idx="13" hasCustomPrompt="1"/>
          </p:nvPr>
        </p:nvSpPr>
        <p:spPr>
          <a:xfrm>
            <a:off x="9697121" y="5442289"/>
            <a:ext cx="4956175" cy="21177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 sz="4400" baseline="0">
                <a:solidFill>
                  <a:schemeClr val="tx2"/>
                </a:solidFill>
              </a:defRPr>
            </a:lvl2pPr>
            <a:lvl3pPr marL="1371600" indent="0">
              <a:buFontTx/>
              <a:buNone/>
              <a:defRPr sz="4400" baseline="0">
                <a:solidFill>
                  <a:schemeClr val="tx2"/>
                </a:solidFill>
              </a:defRPr>
            </a:lvl3pPr>
            <a:lvl4pPr marL="2057400" indent="0">
              <a:buFontTx/>
              <a:buNone/>
              <a:defRPr sz="4400" baseline="0">
                <a:solidFill>
                  <a:schemeClr val="tx2"/>
                </a:solidFill>
              </a:defRPr>
            </a:lvl4pPr>
            <a:lvl5pPr marL="2743200" indent="0">
              <a:buFontTx/>
              <a:buNone/>
              <a:defRPr sz="44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05488" cy="10287000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</p:spTree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6309147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6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12"/>
          <p:cNvSpPr>
            <a:spLocks noGrp="1"/>
          </p:cNvSpPr>
          <p:nvPr>
            <p:ph type="body" sz="quarter" idx="18" hasCustomPrompt="1"/>
          </p:nvPr>
        </p:nvSpPr>
        <p:spPr>
          <a:xfrm>
            <a:off x="708193" y="360788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2</a:t>
            </a:r>
            <a:endParaRPr lang="pl-PL" dirty="0"/>
          </a:p>
        </p:txBody>
      </p:sp>
      <p:sp>
        <p:nvSpPr>
          <p:cNvPr id="48" name="Symbol zastępczy tekstu 12"/>
          <p:cNvSpPr>
            <a:spLocks noGrp="1"/>
          </p:cNvSpPr>
          <p:nvPr>
            <p:ph type="body" sz="quarter" idx="19" hasCustomPrompt="1"/>
          </p:nvPr>
        </p:nvSpPr>
        <p:spPr>
          <a:xfrm>
            <a:off x="709816" y="209930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1</a:t>
            </a:r>
            <a:endParaRPr lang="pl-PL" dirty="0"/>
          </a:p>
        </p:txBody>
      </p:sp>
      <p:sp>
        <p:nvSpPr>
          <p:cNvPr id="49" name="Symbol zastępczy tekstu 12"/>
          <p:cNvSpPr>
            <a:spLocks noGrp="1"/>
          </p:cNvSpPr>
          <p:nvPr>
            <p:ph type="body" sz="quarter" idx="20" hasCustomPrompt="1"/>
          </p:nvPr>
        </p:nvSpPr>
        <p:spPr>
          <a:xfrm>
            <a:off x="704850" y="664281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4</a:t>
            </a:r>
            <a:endParaRPr lang="pl-PL" dirty="0"/>
          </a:p>
        </p:txBody>
      </p:sp>
      <p:sp>
        <p:nvSpPr>
          <p:cNvPr id="50" name="Symbol zastępczy tekstu 12"/>
          <p:cNvSpPr>
            <a:spLocks noGrp="1"/>
          </p:cNvSpPr>
          <p:nvPr>
            <p:ph type="body" sz="quarter" idx="21" hasCustomPrompt="1"/>
          </p:nvPr>
        </p:nvSpPr>
        <p:spPr>
          <a:xfrm>
            <a:off x="706473" y="513423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3</a:t>
            </a:r>
            <a:endParaRPr lang="pl-PL" dirty="0"/>
          </a:p>
        </p:txBody>
      </p:sp>
      <p:sp>
        <p:nvSpPr>
          <p:cNvPr id="58" name="Symbol zastępczy zawartości 8"/>
          <p:cNvSpPr>
            <a:spLocks noGrp="1"/>
          </p:cNvSpPr>
          <p:nvPr>
            <p:ph sz="quarter" idx="22" hasCustomPrompt="1"/>
          </p:nvPr>
        </p:nvSpPr>
        <p:spPr>
          <a:xfrm>
            <a:off x="10585577" y="2642843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59" name="Symbol zastępczy zawartości 8"/>
          <p:cNvSpPr>
            <a:spLocks noGrp="1"/>
          </p:cNvSpPr>
          <p:nvPr>
            <p:ph sz="quarter" idx="23" hasCustomPrompt="1"/>
          </p:nvPr>
        </p:nvSpPr>
        <p:spPr>
          <a:xfrm>
            <a:off x="10585577" y="5678558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0" name="Symbol zastępczy zawartości 8"/>
          <p:cNvSpPr>
            <a:spLocks noGrp="1"/>
          </p:cNvSpPr>
          <p:nvPr>
            <p:ph sz="quarter" idx="24" hasCustomPrompt="1"/>
          </p:nvPr>
        </p:nvSpPr>
        <p:spPr>
          <a:xfrm>
            <a:off x="10585576" y="4114812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1" name="Symbol zastępczy zawartości 8"/>
          <p:cNvSpPr>
            <a:spLocks noGrp="1"/>
          </p:cNvSpPr>
          <p:nvPr>
            <p:ph sz="quarter" idx="25" hasCustomPrompt="1"/>
          </p:nvPr>
        </p:nvSpPr>
        <p:spPr>
          <a:xfrm>
            <a:off x="10585576" y="7127290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2" name="Symbol zastępczy tekstu 12"/>
          <p:cNvSpPr>
            <a:spLocks noGrp="1"/>
          </p:cNvSpPr>
          <p:nvPr>
            <p:ph type="body" sz="quarter" idx="26" hasCustomPrompt="1"/>
          </p:nvPr>
        </p:nvSpPr>
        <p:spPr>
          <a:xfrm>
            <a:off x="9451140" y="357686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6</a:t>
            </a:r>
            <a:endParaRPr lang="pl-PL" dirty="0"/>
          </a:p>
        </p:txBody>
      </p:sp>
      <p:sp>
        <p:nvSpPr>
          <p:cNvPr id="63" name="Symbol zastępczy tekstu 12"/>
          <p:cNvSpPr>
            <a:spLocks noGrp="1"/>
          </p:cNvSpPr>
          <p:nvPr>
            <p:ph type="body" sz="quarter" idx="27" hasCustomPrompt="1"/>
          </p:nvPr>
        </p:nvSpPr>
        <p:spPr>
          <a:xfrm>
            <a:off x="9447797" y="661179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8</a:t>
            </a:r>
            <a:endParaRPr lang="pl-PL" dirty="0"/>
          </a:p>
        </p:txBody>
      </p:sp>
      <p:sp>
        <p:nvSpPr>
          <p:cNvPr id="64" name="Symbol zastępczy tekstu 12"/>
          <p:cNvSpPr>
            <a:spLocks noGrp="1"/>
          </p:cNvSpPr>
          <p:nvPr>
            <p:ph type="body" sz="quarter" idx="28" hasCustomPrompt="1"/>
          </p:nvPr>
        </p:nvSpPr>
        <p:spPr>
          <a:xfrm>
            <a:off x="9449420" y="5103208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7</a:t>
            </a:r>
            <a:endParaRPr lang="pl-PL" dirty="0"/>
          </a:p>
        </p:txBody>
      </p:sp>
      <p:sp>
        <p:nvSpPr>
          <p:cNvPr id="65" name="Symbol zastępczy tekstu 12"/>
          <p:cNvSpPr>
            <a:spLocks noGrp="1"/>
          </p:cNvSpPr>
          <p:nvPr>
            <p:ph type="body" sz="quarter" idx="29" hasCustomPrompt="1"/>
          </p:nvPr>
        </p:nvSpPr>
        <p:spPr>
          <a:xfrm>
            <a:off x="9447797" y="2130634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5</a:t>
            </a:r>
            <a:endParaRPr lang="pl-PL" dirty="0"/>
          </a:p>
        </p:txBody>
      </p:sp>
      <p:cxnSp>
        <p:nvCxnSpPr>
          <p:cNvPr id="24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39" name="Symbol zastępczy zawartości 8"/>
          <p:cNvSpPr>
            <a:spLocks noGrp="1"/>
          </p:cNvSpPr>
          <p:nvPr>
            <p:ph sz="quarter" idx="30" hasCustomPrompt="1"/>
          </p:nvPr>
        </p:nvSpPr>
        <p:spPr>
          <a:xfrm>
            <a:off x="1839287" y="2673867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2" name="Symbol zastępczy zawartości 8"/>
          <p:cNvSpPr>
            <a:spLocks noGrp="1"/>
          </p:cNvSpPr>
          <p:nvPr>
            <p:ph sz="quarter" idx="31" hasCustomPrompt="1"/>
          </p:nvPr>
        </p:nvSpPr>
        <p:spPr>
          <a:xfrm>
            <a:off x="1839287" y="5709582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3" name="Symbol zastępczy zawartości 8"/>
          <p:cNvSpPr>
            <a:spLocks noGrp="1"/>
          </p:cNvSpPr>
          <p:nvPr>
            <p:ph sz="quarter" idx="32" hasCustomPrompt="1"/>
          </p:nvPr>
        </p:nvSpPr>
        <p:spPr>
          <a:xfrm>
            <a:off x="1839286" y="4145836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4" name="Symbol zastępczy zawartości 8"/>
          <p:cNvSpPr>
            <a:spLocks noGrp="1"/>
          </p:cNvSpPr>
          <p:nvPr>
            <p:ph sz="quarter" idx="33" hasCustomPrompt="1"/>
          </p:nvPr>
        </p:nvSpPr>
        <p:spPr>
          <a:xfrm>
            <a:off x="1839286" y="7158314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</p:spTree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EMPTY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968903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3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21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22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ymbol zastępczy tekstu 22"/>
          <p:cNvSpPr>
            <a:spLocks noGrp="1"/>
          </p:cNvSpPr>
          <p:nvPr>
            <p:ph type="body" sz="quarter" idx="10" hasCustomPrompt="1"/>
          </p:nvPr>
        </p:nvSpPr>
        <p:spPr>
          <a:xfrm>
            <a:off x="4533900" y="4789699"/>
            <a:ext cx="9772650" cy="9077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600" b="1">
                <a:solidFill>
                  <a:srgbClr val="81509B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Section title goes here</a:t>
            </a:r>
            <a:endParaRPr lang="pl-PL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9441712" y="-180753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000" dirty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ymbol zastępczy tekstu 22"/>
          <p:cNvSpPr>
            <a:spLocks noGrp="1"/>
          </p:cNvSpPr>
          <p:nvPr>
            <p:ph type="body" sz="quarter" idx="10" hasCustomPrompt="1"/>
          </p:nvPr>
        </p:nvSpPr>
        <p:spPr>
          <a:xfrm>
            <a:off x="4533900" y="4789699"/>
            <a:ext cx="9772650" cy="9077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600" b="1">
                <a:solidFill>
                  <a:srgbClr val="81509B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Section title goes here</a:t>
            </a:r>
            <a:endParaRPr lang="pl-PL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9441712" y="-180753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000" dirty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Full page photo with t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3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21388" y="1"/>
            <a:ext cx="17578184" cy="10286999"/>
          </a:xfrm>
          <a:prstGeom prst="rect">
            <a:avLst/>
          </a:prstGeom>
        </p:spPr>
        <p:txBody>
          <a:bodyPr/>
          <a:lstStyle/>
          <a:p>
            <a:endParaRPr lang="pl-PL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-42776" y="4045299"/>
            <a:ext cx="17578388" cy="2196402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rostokąt 10"/>
          <p:cNvSpPr/>
          <p:nvPr userDrawn="1"/>
        </p:nvSpPr>
        <p:spPr>
          <a:xfrm>
            <a:off x="0" y="0"/>
            <a:ext cx="10632558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4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10632558" y="0"/>
            <a:ext cx="7655442" cy="10287000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53956" y="7695014"/>
            <a:ext cx="5724646" cy="923330"/>
          </a:xfrm>
          <a:prstGeom prst="rect">
            <a:avLst/>
          </a:prstGeom>
        </p:spPr>
      </p:pic>
      <p:sp>
        <p:nvSpPr>
          <p:cNvPr id="28" name="pole tekstowe 1"/>
          <p:cNvSpPr txBox="1"/>
          <p:nvPr userDrawn="1"/>
        </p:nvSpPr>
        <p:spPr>
          <a:xfrm>
            <a:off x="3187849" y="2917225"/>
            <a:ext cx="4954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  <a:endParaRPr lang="pl-PL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pole tekstowe 1"/>
          <p:cNvSpPr txBox="1"/>
          <p:nvPr userDrawn="1"/>
        </p:nvSpPr>
        <p:spPr>
          <a:xfrm>
            <a:off x="3212313" y="3847507"/>
            <a:ext cx="566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dirty="0">
                <a:solidFill>
                  <a:schemeClr val="bg1"/>
                </a:solidFill>
              </a:rPr>
              <a:t>for </a:t>
            </a:r>
            <a:r>
              <a:rPr lang="pl-PL" sz="5400" dirty="0" err="1">
                <a:solidFill>
                  <a:schemeClr val="bg1"/>
                </a:solidFill>
              </a:rPr>
              <a:t>your</a:t>
            </a:r>
            <a:r>
              <a:rPr lang="pl-PL" sz="5400" dirty="0">
                <a:solidFill>
                  <a:schemeClr val="bg1"/>
                </a:solidFill>
              </a:rPr>
              <a:t> </a:t>
            </a:r>
            <a:r>
              <a:rPr lang="pl-PL" sz="5400" dirty="0" err="1">
                <a:solidFill>
                  <a:schemeClr val="bg1"/>
                </a:solidFill>
              </a:rPr>
              <a:t>time</a:t>
            </a:r>
            <a:endParaRPr lang="pl-PL" sz="5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 userDrawn="1"/>
        </p:nvSpPr>
        <p:spPr>
          <a:xfrm>
            <a:off x="12759300" y="0"/>
            <a:ext cx="5528699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pole tekstowe 7"/>
          <p:cNvSpPr txBox="1"/>
          <p:nvPr userDrawn="1"/>
        </p:nvSpPr>
        <p:spPr>
          <a:xfrm>
            <a:off x="13656308" y="3163026"/>
            <a:ext cx="42025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3200" b="1" dirty="0"/>
          </a:p>
          <a:p>
            <a:r>
              <a:rPr lang="pl-PL" sz="3200" dirty="0">
                <a:solidFill>
                  <a:schemeClr val="bg1"/>
                </a:solidFill>
              </a:rPr>
              <a:t>Office: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b="1" dirty="0">
                <a:solidFill>
                  <a:schemeClr val="bg1"/>
                </a:solidFill>
              </a:rPr>
              <a:t>Al. Grunwaldzka 472 C </a:t>
            </a:r>
            <a:br>
              <a:rPr lang="pl-PL" sz="3200" b="1" dirty="0">
                <a:solidFill>
                  <a:schemeClr val="bg1"/>
                </a:solidFill>
              </a:rPr>
            </a:br>
            <a:r>
              <a:rPr lang="pl-PL" sz="3200" b="1" dirty="0">
                <a:solidFill>
                  <a:schemeClr val="bg1"/>
                </a:solidFill>
              </a:rPr>
              <a:t>80-309 Gdańsk, Poland</a:t>
            </a:r>
            <a:endParaRPr lang="pl-PL" sz="3200" b="1" dirty="0">
              <a:solidFill>
                <a:schemeClr val="bg1"/>
              </a:solidFill>
            </a:endParaRPr>
          </a:p>
        </p:txBody>
      </p:sp>
      <p:sp>
        <p:nvSpPr>
          <p:cNvPr id="10" name="pole tekstowe 14"/>
          <p:cNvSpPr txBox="1"/>
          <p:nvPr userDrawn="1"/>
        </p:nvSpPr>
        <p:spPr>
          <a:xfrm>
            <a:off x="13656308" y="1682283"/>
            <a:ext cx="3528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 err="1">
                <a:solidFill>
                  <a:schemeClr val="bg1"/>
                </a:solidFill>
              </a:rPr>
              <a:t>Contact</a:t>
            </a:r>
            <a:r>
              <a:rPr lang="pl-PL" sz="4400" b="1" dirty="0">
                <a:solidFill>
                  <a:schemeClr val="bg1"/>
                </a:solidFill>
              </a:rPr>
              <a:t> </a:t>
            </a:r>
            <a:r>
              <a:rPr lang="pl-PL" sz="4400" b="1" dirty="0" err="1">
                <a:solidFill>
                  <a:schemeClr val="bg1"/>
                </a:solidFill>
              </a:rPr>
              <a:t>us</a:t>
            </a:r>
            <a:r>
              <a:rPr lang="pl-PL" sz="4400" b="1" dirty="0">
                <a:solidFill>
                  <a:schemeClr val="bg1"/>
                </a:solidFill>
              </a:rPr>
              <a:t>!</a:t>
            </a:r>
            <a:endParaRPr lang="pl-PL" sz="4400" b="1" dirty="0">
              <a:solidFill>
                <a:schemeClr val="bg1"/>
              </a:solidFill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385888" y="1722069"/>
            <a:ext cx="3951287" cy="3833812"/>
          </a:xfrm>
          <a:prstGeom prst="rect">
            <a:avLst/>
          </a:prstGeom>
        </p:spPr>
        <p:txBody>
          <a:bodyPr/>
          <a:lstStyle/>
          <a:p>
            <a:endParaRPr lang="pl-PL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1417638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sp>
        <p:nvSpPr>
          <p:cNvPr id="19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7063674" y="1722069"/>
            <a:ext cx="3951287" cy="3833812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7095424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993418" y="6477801"/>
            <a:ext cx="3191255" cy="14183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7"/>
          <p:cNvSpPr>
            <a:spLocks noGrp="1"/>
          </p:cNvSpPr>
          <p:nvPr>
            <p:ph type="title" hasCustomPrompt="1"/>
          </p:nvPr>
        </p:nvSpPr>
        <p:spPr>
          <a:xfrm>
            <a:off x="1257126" y="3938119"/>
            <a:ext cx="15666200" cy="131112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 algn="ctr">
              <a:defRPr lang="uk-UA" sz="8800" b="1">
                <a:solidFill>
                  <a:srgbClr val="81509B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pl-PL" dirty="0"/>
              <a:t>Presentation t</a:t>
            </a:r>
            <a:r>
              <a:rPr lang="en-US" dirty="0" err="1"/>
              <a:t>itle</a:t>
            </a:r>
            <a:r>
              <a:rPr lang="en-US" dirty="0"/>
              <a:t> goes here</a:t>
            </a:r>
            <a:endParaRPr lang="uk-UA" dirty="0"/>
          </a:p>
        </p:txBody>
      </p:sp>
      <p:sp>
        <p:nvSpPr>
          <p:cNvPr id="21" name="Symbol zastępczy tekstu 20"/>
          <p:cNvSpPr>
            <a:spLocks noGrp="1"/>
          </p:cNvSpPr>
          <p:nvPr>
            <p:ph type="body" sz="quarter" idx="13" hasCustomPrompt="1"/>
          </p:nvPr>
        </p:nvSpPr>
        <p:spPr>
          <a:xfrm>
            <a:off x="6569745" y="5890629"/>
            <a:ext cx="4956175" cy="21177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aseline="0">
                <a:solidFill>
                  <a:schemeClr val="tx2"/>
                </a:solidFill>
              </a:defRPr>
            </a:lvl1pPr>
            <a:lvl2pPr marL="685800" indent="0">
              <a:buFontTx/>
              <a:buNone/>
              <a:defRPr sz="4400" baseline="0">
                <a:solidFill>
                  <a:schemeClr val="tx2"/>
                </a:solidFill>
              </a:defRPr>
            </a:lvl2pPr>
            <a:lvl3pPr marL="1371600" indent="0">
              <a:buFontTx/>
              <a:buNone/>
              <a:defRPr sz="4400" baseline="0">
                <a:solidFill>
                  <a:schemeClr val="tx2"/>
                </a:solidFill>
              </a:defRPr>
            </a:lvl3pPr>
            <a:lvl4pPr marL="2057400" indent="0">
              <a:buFontTx/>
              <a:buNone/>
              <a:defRPr sz="4400" baseline="0">
                <a:solidFill>
                  <a:schemeClr val="tx2"/>
                </a:solidFill>
              </a:defRPr>
            </a:lvl4pPr>
            <a:lvl5pPr marL="2743200" indent="0">
              <a:buFontTx/>
              <a:buNone/>
              <a:defRPr sz="44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cxnSp>
        <p:nvCxnSpPr>
          <p:cNvPr id="19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  <p:cxnSp>
        <p:nvCxnSpPr>
          <p:cNvPr id="6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10"/>
          <p:cNvSpPr/>
          <p:nvPr/>
        </p:nvSpPr>
        <p:spPr>
          <a:xfrm>
            <a:off x="5805377" y="0"/>
            <a:ext cx="12482624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9604" y="8910054"/>
            <a:ext cx="4592631" cy="740747"/>
          </a:xfrm>
          <a:prstGeom prst="rect">
            <a:avLst/>
          </a:prstGeom>
        </p:spPr>
      </p:pic>
      <p:sp>
        <p:nvSpPr>
          <p:cNvPr id="15" name="Title 7"/>
          <p:cNvSpPr>
            <a:spLocks noGrp="1"/>
          </p:cNvSpPr>
          <p:nvPr>
            <p:ph type="title" hasCustomPrompt="1"/>
          </p:nvPr>
        </p:nvSpPr>
        <p:spPr>
          <a:xfrm>
            <a:off x="7318278" y="2111764"/>
            <a:ext cx="9456822" cy="252992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 algn="ctr">
              <a:defRPr lang="uk-UA" sz="8800" b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pl-PL" dirty="0"/>
              <a:t>Presentation t</a:t>
            </a:r>
            <a:r>
              <a:rPr lang="en-US" dirty="0" err="1"/>
              <a:t>itle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goes here</a:t>
            </a:r>
            <a:endParaRPr lang="uk-UA" dirty="0"/>
          </a:p>
        </p:txBody>
      </p:sp>
      <p:sp>
        <p:nvSpPr>
          <p:cNvPr id="21" name="Symbol zastępczy tekstu 20"/>
          <p:cNvSpPr>
            <a:spLocks noGrp="1"/>
          </p:cNvSpPr>
          <p:nvPr>
            <p:ph type="body" sz="quarter" idx="13" hasCustomPrompt="1"/>
          </p:nvPr>
        </p:nvSpPr>
        <p:spPr>
          <a:xfrm>
            <a:off x="9697121" y="5442289"/>
            <a:ext cx="4956175" cy="21177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 sz="4400" baseline="0">
                <a:solidFill>
                  <a:schemeClr val="tx2"/>
                </a:solidFill>
              </a:defRPr>
            </a:lvl2pPr>
            <a:lvl3pPr marL="1371600" indent="0">
              <a:buFontTx/>
              <a:buNone/>
              <a:defRPr sz="4400" baseline="0">
                <a:solidFill>
                  <a:schemeClr val="tx2"/>
                </a:solidFill>
              </a:defRPr>
            </a:lvl3pPr>
            <a:lvl4pPr marL="2057400" indent="0">
              <a:buFontTx/>
              <a:buNone/>
              <a:defRPr sz="4400" baseline="0">
                <a:solidFill>
                  <a:schemeClr val="tx2"/>
                </a:solidFill>
              </a:defRPr>
            </a:lvl4pPr>
            <a:lvl5pPr marL="2743200" indent="0">
              <a:buFontTx/>
              <a:buNone/>
              <a:defRPr sz="44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05488" cy="10287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  <p:sp>
        <p:nvSpPr>
          <p:cNvPr id="7" name="Prostokąt 10"/>
          <p:cNvSpPr/>
          <p:nvPr userDrawn="1"/>
        </p:nvSpPr>
        <p:spPr>
          <a:xfrm>
            <a:off x="5805377" y="0"/>
            <a:ext cx="12482624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29604" y="8910054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ymbol zastępczy tekstu 22"/>
          <p:cNvSpPr>
            <a:spLocks noGrp="1"/>
          </p:cNvSpPr>
          <p:nvPr>
            <p:ph type="body" sz="quarter" idx="10" hasCustomPrompt="1"/>
          </p:nvPr>
        </p:nvSpPr>
        <p:spPr>
          <a:xfrm>
            <a:off x="4533900" y="4789699"/>
            <a:ext cx="9772650" cy="9077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600" b="1">
                <a:solidFill>
                  <a:srgbClr val="81509B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Section title goes here</a:t>
            </a:r>
            <a:endParaRPr lang="pl-PL" dirty="0"/>
          </a:p>
        </p:txBody>
      </p:sp>
      <p:sp>
        <p:nvSpPr>
          <p:cNvPr id="4" name="TextBox 3"/>
          <p:cNvSpPr txBox="1"/>
          <p:nvPr/>
        </p:nvSpPr>
        <p:spPr>
          <a:xfrm>
            <a:off x="9441712" y="-180753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000" dirty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  <p:cxnSp>
        <p:nvCxnSpPr>
          <p:cNvPr id="6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9441712" y="-180753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000" dirty="0">
              <a:solidFill>
                <a:schemeClr val="tx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6309147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6" name="Straight Connector 1"/>
          <p:cNvCxnSpPr/>
          <p:nvPr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12"/>
          <p:cNvSpPr>
            <a:spLocks noGrp="1"/>
          </p:cNvSpPr>
          <p:nvPr>
            <p:ph type="body" sz="quarter" idx="18" hasCustomPrompt="1"/>
          </p:nvPr>
        </p:nvSpPr>
        <p:spPr>
          <a:xfrm>
            <a:off x="708193" y="360788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2</a:t>
            </a:r>
            <a:endParaRPr lang="pl-PL" dirty="0"/>
          </a:p>
        </p:txBody>
      </p:sp>
      <p:sp>
        <p:nvSpPr>
          <p:cNvPr id="48" name="Symbol zastępczy tekstu 12"/>
          <p:cNvSpPr>
            <a:spLocks noGrp="1"/>
          </p:cNvSpPr>
          <p:nvPr>
            <p:ph type="body" sz="quarter" idx="19" hasCustomPrompt="1"/>
          </p:nvPr>
        </p:nvSpPr>
        <p:spPr>
          <a:xfrm>
            <a:off x="709816" y="209930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1</a:t>
            </a:r>
            <a:endParaRPr lang="pl-PL" dirty="0"/>
          </a:p>
        </p:txBody>
      </p:sp>
      <p:sp>
        <p:nvSpPr>
          <p:cNvPr id="49" name="Symbol zastępczy tekstu 12"/>
          <p:cNvSpPr>
            <a:spLocks noGrp="1"/>
          </p:cNvSpPr>
          <p:nvPr>
            <p:ph type="body" sz="quarter" idx="20" hasCustomPrompt="1"/>
          </p:nvPr>
        </p:nvSpPr>
        <p:spPr>
          <a:xfrm>
            <a:off x="704850" y="664281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4</a:t>
            </a:r>
            <a:endParaRPr lang="pl-PL" dirty="0"/>
          </a:p>
        </p:txBody>
      </p:sp>
      <p:sp>
        <p:nvSpPr>
          <p:cNvPr id="50" name="Symbol zastępczy tekstu 12"/>
          <p:cNvSpPr>
            <a:spLocks noGrp="1"/>
          </p:cNvSpPr>
          <p:nvPr>
            <p:ph type="body" sz="quarter" idx="21" hasCustomPrompt="1"/>
          </p:nvPr>
        </p:nvSpPr>
        <p:spPr>
          <a:xfrm>
            <a:off x="706473" y="513423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3</a:t>
            </a:r>
            <a:endParaRPr lang="pl-PL" dirty="0"/>
          </a:p>
        </p:txBody>
      </p:sp>
      <p:sp>
        <p:nvSpPr>
          <p:cNvPr id="58" name="Symbol zastępczy zawartości 8"/>
          <p:cNvSpPr>
            <a:spLocks noGrp="1"/>
          </p:cNvSpPr>
          <p:nvPr>
            <p:ph sz="quarter" idx="22" hasCustomPrompt="1"/>
          </p:nvPr>
        </p:nvSpPr>
        <p:spPr>
          <a:xfrm>
            <a:off x="10585577" y="2642843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59" name="Symbol zastępczy zawartości 8"/>
          <p:cNvSpPr>
            <a:spLocks noGrp="1"/>
          </p:cNvSpPr>
          <p:nvPr>
            <p:ph sz="quarter" idx="23" hasCustomPrompt="1"/>
          </p:nvPr>
        </p:nvSpPr>
        <p:spPr>
          <a:xfrm>
            <a:off x="10585577" y="5678558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0" name="Symbol zastępczy zawartości 8"/>
          <p:cNvSpPr>
            <a:spLocks noGrp="1"/>
          </p:cNvSpPr>
          <p:nvPr>
            <p:ph sz="quarter" idx="24" hasCustomPrompt="1"/>
          </p:nvPr>
        </p:nvSpPr>
        <p:spPr>
          <a:xfrm>
            <a:off x="10585576" y="4114812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1" name="Symbol zastępczy zawartości 8"/>
          <p:cNvSpPr>
            <a:spLocks noGrp="1"/>
          </p:cNvSpPr>
          <p:nvPr>
            <p:ph sz="quarter" idx="25" hasCustomPrompt="1"/>
          </p:nvPr>
        </p:nvSpPr>
        <p:spPr>
          <a:xfrm>
            <a:off x="10585576" y="7127290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2" name="Symbol zastępczy tekstu 12"/>
          <p:cNvSpPr>
            <a:spLocks noGrp="1"/>
          </p:cNvSpPr>
          <p:nvPr>
            <p:ph type="body" sz="quarter" idx="26" hasCustomPrompt="1"/>
          </p:nvPr>
        </p:nvSpPr>
        <p:spPr>
          <a:xfrm>
            <a:off x="9451140" y="357686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6</a:t>
            </a:r>
            <a:endParaRPr lang="pl-PL" dirty="0"/>
          </a:p>
        </p:txBody>
      </p:sp>
      <p:sp>
        <p:nvSpPr>
          <p:cNvPr id="63" name="Symbol zastępczy tekstu 12"/>
          <p:cNvSpPr>
            <a:spLocks noGrp="1"/>
          </p:cNvSpPr>
          <p:nvPr>
            <p:ph type="body" sz="quarter" idx="27" hasCustomPrompt="1"/>
          </p:nvPr>
        </p:nvSpPr>
        <p:spPr>
          <a:xfrm>
            <a:off x="9447797" y="661179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8</a:t>
            </a:r>
            <a:endParaRPr lang="pl-PL" dirty="0"/>
          </a:p>
        </p:txBody>
      </p:sp>
      <p:sp>
        <p:nvSpPr>
          <p:cNvPr id="64" name="Symbol zastępczy tekstu 12"/>
          <p:cNvSpPr>
            <a:spLocks noGrp="1"/>
          </p:cNvSpPr>
          <p:nvPr>
            <p:ph type="body" sz="quarter" idx="28" hasCustomPrompt="1"/>
          </p:nvPr>
        </p:nvSpPr>
        <p:spPr>
          <a:xfrm>
            <a:off x="9449420" y="5103208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7</a:t>
            </a:r>
            <a:endParaRPr lang="pl-PL" dirty="0"/>
          </a:p>
        </p:txBody>
      </p:sp>
      <p:sp>
        <p:nvSpPr>
          <p:cNvPr id="65" name="Symbol zastępczy tekstu 12"/>
          <p:cNvSpPr>
            <a:spLocks noGrp="1"/>
          </p:cNvSpPr>
          <p:nvPr>
            <p:ph type="body" sz="quarter" idx="29" hasCustomPrompt="1"/>
          </p:nvPr>
        </p:nvSpPr>
        <p:spPr>
          <a:xfrm>
            <a:off x="9447797" y="2130634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5</a:t>
            </a:r>
            <a:endParaRPr lang="pl-PL" dirty="0"/>
          </a:p>
        </p:txBody>
      </p:sp>
      <p:cxnSp>
        <p:nvCxnSpPr>
          <p:cNvPr id="24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Obraz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39" name="Symbol zastępczy zawartości 8"/>
          <p:cNvSpPr>
            <a:spLocks noGrp="1"/>
          </p:cNvSpPr>
          <p:nvPr>
            <p:ph sz="quarter" idx="30" hasCustomPrompt="1"/>
          </p:nvPr>
        </p:nvSpPr>
        <p:spPr>
          <a:xfrm>
            <a:off x="1839287" y="2673867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2" name="Symbol zastępczy zawartości 8"/>
          <p:cNvSpPr>
            <a:spLocks noGrp="1"/>
          </p:cNvSpPr>
          <p:nvPr>
            <p:ph sz="quarter" idx="31" hasCustomPrompt="1"/>
          </p:nvPr>
        </p:nvSpPr>
        <p:spPr>
          <a:xfrm>
            <a:off x="1839287" y="5709582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3" name="Symbol zastępczy zawartości 8"/>
          <p:cNvSpPr>
            <a:spLocks noGrp="1"/>
          </p:cNvSpPr>
          <p:nvPr>
            <p:ph sz="quarter" idx="32" hasCustomPrompt="1"/>
          </p:nvPr>
        </p:nvSpPr>
        <p:spPr>
          <a:xfrm>
            <a:off x="1839286" y="4145836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4" name="Symbol zastępczy zawartości 8"/>
          <p:cNvSpPr>
            <a:spLocks noGrp="1"/>
          </p:cNvSpPr>
          <p:nvPr>
            <p:ph sz="quarter" idx="33" hasCustomPrompt="1"/>
          </p:nvPr>
        </p:nvSpPr>
        <p:spPr>
          <a:xfrm>
            <a:off x="1839286" y="7158314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25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cxnSp>
        <p:nvCxnSpPr>
          <p:cNvPr id="26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31" name="Rectangle 30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 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zawartości 6"/>
          <p:cNvSpPr>
            <a:spLocks noGrp="1"/>
          </p:cNvSpPr>
          <p:nvPr>
            <p:ph sz="quarter" idx="10" hasCustomPrompt="1"/>
          </p:nvPr>
        </p:nvSpPr>
        <p:spPr>
          <a:xfrm>
            <a:off x="915988" y="2286000"/>
            <a:ext cx="16317912" cy="6608763"/>
          </a:xfrm>
          <a:prstGeom prst="rect">
            <a:avLst/>
          </a:prstGeom>
        </p:spPr>
        <p:txBody>
          <a:bodyPr/>
          <a:lstStyle>
            <a:lvl1pPr>
              <a:defRPr sz="2000" baseline="0"/>
            </a:lvl1pPr>
            <a:lvl2pPr>
              <a:defRPr sz="2000"/>
            </a:lvl2pPr>
            <a:lvl3pPr>
              <a:defRPr sz="2000" baseline="0"/>
            </a:lvl3pPr>
            <a:lvl4pPr>
              <a:defRPr sz="2000"/>
            </a:lvl4pPr>
            <a:lvl5pPr>
              <a:defRPr baseline="0"/>
            </a:lvl5pPr>
          </a:lstStyle>
          <a:p>
            <a:pPr lvl="0"/>
            <a:r>
              <a:rPr lang="pl-PL" dirty="0"/>
              <a:t>Content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  <a:p>
            <a:pPr lvl="1"/>
            <a:r>
              <a:rPr lang="pl-PL" dirty="0"/>
              <a:t>Content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  <a:p>
            <a:pPr lvl="2"/>
            <a:r>
              <a:rPr lang="pl-PL" dirty="0"/>
              <a:t>Content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  <a:p>
            <a:pPr lvl="3"/>
            <a:r>
              <a:rPr lang="pl-PL" dirty="0"/>
              <a:t>Content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sp>
        <p:nvSpPr>
          <p:cNvPr id="9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734992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0" name="Straight Connector 1"/>
          <p:cNvCxnSpPr/>
          <p:nvPr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8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9" name="Obraz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cxnSp>
        <p:nvCxnSpPr>
          <p:cNvPr id="11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5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6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1" name="Rectangle 20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MPTY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968903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3" name="Straight Connector 1"/>
          <p:cNvCxnSpPr/>
          <p:nvPr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21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22" name="Obraz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cxnSp>
        <p:nvCxnSpPr>
          <p:cNvPr id="9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2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4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2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3" name="Obraz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cxnSp>
        <p:nvCxnSpPr>
          <p:cNvPr id="7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0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5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6309147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6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12"/>
          <p:cNvSpPr>
            <a:spLocks noGrp="1"/>
          </p:cNvSpPr>
          <p:nvPr>
            <p:ph type="body" sz="quarter" idx="18" hasCustomPrompt="1"/>
          </p:nvPr>
        </p:nvSpPr>
        <p:spPr>
          <a:xfrm>
            <a:off x="708193" y="360788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2</a:t>
            </a:r>
            <a:endParaRPr lang="pl-PL" dirty="0"/>
          </a:p>
        </p:txBody>
      </p:sp>
      <p:sp>
        <p:nvSpPr>
          <p:cNvPr id="48" name="Symbol zastępczy tekstu 12"/>
          <p:cNvSpPr>
            <a:spLocks noGrp="1"/>
          </p:cNvSpPr>
          <p:nvPr>
            <p:ph type="body" sz="quarter" idx="19" hasCustomPrompt="1"/>
          </p:nvPr>
        </p:nvSpPr>
        <p:spPr>
          <a:xfrm>
            <a:off x="709816" y="209930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1</a:t>
            </a:r>
            <a:endParaRPr lang="pl-PL" dirty="0"/>
          </a:p>
        </p:txBody>
      </p:sp>
      <p:sp>
        <p:nvSpPr>
          <p:cNvPr id="49" name="Symbol zastępczy tekstu 12"/>
          <p:cNvSpPr>
            <a:spLocks noGrp="1"/>
          </p:cNvSpPr>
          <p:nvPr>
            <p:ph type="body" sz="quarter" idx="20" hasCustomPrompt="1"/>
          </p:nvPr>
        </p:nvSpPr>
        <p:spPr>
          <a:xfrm>
            <a:off x="704850" y="664281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4</a:t>
            </a:r>
            <a:endParaRPr lang="pl-PL" dirty="0"/>
          </a:p>
        </p:txBody>
      </p:sp>
      <p:sp>
        <p:nvSpPr>
          <p:cNvPr id="50" name="Symbol zastępczy tekstu 12"/>
          <p:cNvSpPr>
            <a:spLocks noGrp="1"/>
          </p:cNvSpPr>
          <p:nvPr>
            <p:ph type="body" sz="quarter" idx="21" hasCustomPrompt="1"/>
          </p:nvPr>
        </p:nvSpPr>
        <p:spPr>
          <a:xfrm>
            <a:off x="706473" y="513423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3</a:t>
            </a:r>
            <a:endParaRPr lang="pl-PL" dirty="0"/>
          </a:p>
        </p:txBody>
      </p:sp>
      <p:sp>
        <p:nvSpPr>
          <p:cNvPr id="58" name="Symbol zastępczy zawartości 8"/>
          <p:cNvSpPr>
            <a:spLocks noGrp="1"/>
          </p:cNvSpPr>
          <p:nvPr>
            <p:ph sz="quarter" idx="22" hasCustomPrompt="1"/>
          </p:nvPr>
        </p:nvSpPr>
        <p:spPr>
          <a:xfrm>
            <a:off x="10585577" y="2642843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59" name="Symbol zastępczy zawartości 8"/>
          <p:cNvSpPr>
            <a:spLocks noGrp="1"/>
          </p:cNvSpPr>
          <p:nvPr>
            <p:ph sz="quarter" idx="23" hasCustomPrompt="1"/>
          </p:nvPr>
        </p:nvSpPr>
        <p:spPr>
          <a:xfrm>
            <a:off x="10585577" y="5678558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0" name="Symbol zastępczy zawartości 8"/>
          <p:cNvSpPr>
            <a:spLocks noGrp="1"/>
          </p:cNvSpPr>
          <p:nvPr>
            <p:ph sz="quarter" idx="24" hasCustomPrompt="1"/>
          </p:nvPr>
        </p:nvSpPr>
        <p:spPr>
          <a:xfrm>
            <a:off x="10585576" y="4114812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1" name="Symbol zastępczy zawartości 8"/>
          <p:cNvSpPr>
            <a:spLocks noGrp="1"/>
          </p:cNvSpPr>
          <p:nvPr>
            <p:ph sz="quarter" idx="25" hasCustomPrompt="1"/>
          </p:nvPr>
        </p:nvSpPr>
        <p:spPr>
          <a:xfrm>
            <a:off x="10585576" y="7127290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2" name="Symbol zastępczy tekstu 12"/>
          <p:cNvSpPr>
            <a:spLocks noGrp="1"/>
          </p:cNvSpPr>
          <p:nvPr>
            <p:ph type="body" sz="quarter" idx="26" hasCustomPrompt="1"/>
          </p:nvPr>
        </p:nvSpPr>
        <p:spPr>
          <a:xfrm>
            <a:off x="9451140" y="357686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6</a:t>
            </a:r>
            <a:endParaRPr lang="pl-PL" dirty="0"/>
          </a:p>
        </p:txBody>
      </p:sp>
      <p:sp>
        <p:nvSpPr>
          <p:cNvPr id="63" name="Symbol zastępczy tekstu 12"/>
          <p:cNvSpPr>
            <a:spLocks noGrp="1"/>
          </p:cNvSpPr>
          <p:nvPr>
            <p:ph type="body" sz="quarter" idx="27" hasCustomPrompt="1"/>
          </p:nvPr>
        </p:nvSpPr>
        <p:spPr>
          <a:xfrm>
            <a:off x="9447797" y="661179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8</a:t>
            </a:r>
            <a:endParaRPr lang="pl-PL" dirty="0"/>
          </a:p>
        </p:txBody>
      </p:sp>
      <p:sp>
        <p:nvSpPr>
          <p:cNvPr id="64" name="Symbol zastępczy tekstu 12"/>
          <p:cNvSpPr>
            <a:spLocks noGrp="1"/>
          </p:cNvSpPr>
          <p:nvPr>
            <p:ph type="body" sz="quarter" idx="28" hasCustomPrompt="1"/>
          </p:nvPr>
        </p:nvSpPr>
        <p:spPr>
          <a:xfrm>
            <a:off x="9449420" y="5103208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7</a:t>
            </a:r>
            <a:endParaRPr lang="pl-PL" dirty="0"/>
          </a:p>
        </p:txBody>
      </p:sp>
      <p:sp>
        <p:nvSpPr>
          <p:cNvPr id="65" name="Symbol zastępczy tekstu 12"/>
          <p:cNvSpPr>
            <a:spLocks noGrp="1"/>
          </p:cNvSpPr>
          <p:nvPr>
            <p:ph type="body" sz="quarter" idx="29" hasCustomPrompt="1"/>
          </p:nvPr>
        </p:nvSpPr>
        <p:spPr>
          <a:xfrm>
            <a:off x="9447797" y="2130634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5</a:t>
            </a:r>
            <a:endParaRPr lang="pl-PL" dirty="0"/>
          </a:p>
        </p:txBody>
      </p:sp>
      <p:cxnSp>
        <p:nvCxnSpPr>
          <p:cNvPr id="24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39" name="Symbol zastępczy zawartości 8"/>
          <p:cNvSpPr>
            <a:spLocks noGrp="1"/>
          </p:cNvSpPr>
          <p:nvPr>
            <p:ph sz="quarter" idx="30" hasCustomPrompt="1"/>
          </p:nvPr>
        </p:nvSpPr>
        <p:spPr>
          <a:xfrm>
            <a:off x="1839287" y="2673867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2" name="Symbol zastępczy zawartości 8"/>
          <p:cNvSpPr>
            <a:spLocks noGrp="1"/>
          </p:cNvSpPr>
          <p:nvPr>
            <p:ph sz="quarter" idx="31" hasCustomPrompt="1"/>
          </p:nvPr>
        </p:nvSpPr>
        <p:spPr>
          <a:xfrm>
            <a:off x="1839287" y="5709582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3" name="Symbol zastępczy zawartości 8"/>
          <p:cNvSpPr>
            <a:spLocks noGrp="1"/>
          </p:cNvSpPr>
          <p:nvPr>
            <p:ph sz="quarter" idx="32" hasCustomPrompt="1"/>
          </p:nvPr>
        </p:nvSpPr>
        <p:spPr>
          <a:xfrm>
            <a:off x="1839286" y="4145836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4" name="Symbol zastępczy zawartości 8"/>
          <p:cNvSpPr>
            <a:spLocks noGrp="1"/>
          </p:cNvSpPr>
          <p:nvPr>
            <p:ph sz="quarter" idx="33" hasCustomPrompt="1"/>
          </p:nvPr>
        </p:nvSpPr>
        <p:spPr>
          <a:xfrm>
            <a:off x="1839286" y="7158314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</p:spTree>
  </p:cSld>
  <p:clrMapOvr>
    <a:masterClrMapping/>
  </p:clrMapOvr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age photo with t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3" name="Obraz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21388" y="1"/>
            <a:ext cx="17578184" cy="102869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-42776" y="4045299"/>
            <a:ext cx="17578388" cy="2196402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7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8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rostokąt 10"/>
          <p:cNvSpPr/>
          <p:nvPr/>
        </p:nvSpPr>
        <p:spPr>
          <a:xfrm>
            <a:off x="0" y="0"/>
            <a:ext cx="10632558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4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10632558" y="0"/>
            <a:ext cx="7655442" cy="10287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956" y="7695014"/>
            <a:ext cx="5724646" cy="923330"/>
          </a:xfrm>
          <a:prstGeom prst="rect">
            <a:avLst/>
          </a:prstGeom>
        </p:spPr>
      </p:pic>
      <p:sp>
        <p:nvSpPr>
          <p:cNvPr id="28" name="pole tekstowe 1"/>
          <p:cNvSpPr txBox="1"/>
          <p:nvPr/>
        </p:nvSpPr>
        <p:spPr>
          <a:xfrm>
            <a:off x="3187849" y="2917225"/>
            <a:ext cx="4954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  <a:endParaRPr lang="pl-PL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pole tekstowe 1"/>
          <p:cNvSpPr txBox="1"/>
          <p:nvPr/>
        </p:nvSpPr>
        <p:spPr>
          <a:xfrm>
            <a:off x="3212313" y="3847507"/>
            <a:ext cx="566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dirty="0">
                <a:solidFill>
                  <a:schemeClr val="bg1"/>
                </a:solidFill>
              </a:rPr>
              <a:t>for </a:t>
            </a:r>
            <a:r>
              <a:rPr lang="pl-PL" sz="5400" dirty="0" err="1">
                <a:solidFill>
                  <a:schemeClr val="bg1"/>
                </a:solidFill>
              </a:rPr>
              <a:t>your</a:t>
            </a:r>
            <a:r>
              <a:rPr lang="pl-PL" sz="5400" dirty="0">
                <a:solidFill>
                  <a:schemeClr val="bg1"/>
                </a:solidFill>
              </a:rPr>
              <a:t> </a:t>
            </a:r>
            <a:r>
              <a:rPr lang="pl-PL" sz="5400" dirty="0" err="1">
                <a:solidFill>
                  <a:schemeClr val="bg1"/>
                </a:solidFill>
              </a:rPr>
              <a:t>time</a:t>
            </a:r>
            <a:endParaRPr lang="pl-PL" sz="5400" dirty="0">
              <a:solidFill>
                <a:schemeClr val="bg1"/>
              </a:solidFill>
            </a:endParaRPr>
          </a:p>
        </p:txBody>
      </p:sp>
      <p:sp>
        <p:nvSpPr>
          <p:cNvPr id="7" name="Prostokąt 10"/>
          <p:cNvSpPr/>
          <p:nvPr userDrawn="1"/>
        </p:nvSpPr>
        <p:spPr>
          <a:xfrm>
            <a:off x="0" y="0"/>
            <a:ext cx="10632558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53956" y="7695014"/>
            <a:ext cx="5724646" cy="923330"/>
          </a:xfrm>
          <a:prstGeom prst="rect">
            <a:avLst/>
          </a:prstGeom>
        </p:spPr>
      </p:pic>
      <p:sp>
        <p:nvSpPr>
          <p:cNvPr id="9" name="pole tekstowe 1"/>
          <p:cNvSpPr txBox="1"/>
          <p:nvPr userDrawn="1"/>
        </p:nvSpPr>
        <p:spPr>
          <a:xfrm>
            <a:off x="3187849" y="2917225"/>
            <a:ext cx="4954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  <a:endParaRPr lang="pl-PL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pole tekstowe 1"/>
          <p:cNvSpPr txBox="1"/>
          <p:nvPr userDrawn="1"/>
        </p:nvSpPr>
        <p:spPr>
          <a:xfrm>
            <a:off x="3212313" y="3847507"/>
            <a:ext cx="566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dirty="0">
                <a:solidFill>
                  <a:schemeClr val="bg1"/>
                </a:solidFill>
              </a:rPr>
              <a:t>for </a:t>
            </a:r>
            <a:r>
              <a:rPr lang="pl-PL" sz="5400" dirty="0" err="1">
                <a:solidFill>
                  <a:schemeClr val="bg1"/>
                </a:solidFill>
              </a:rPr>
              <a:t>your</a:t>
            </a:r>
            <a:r>
              <a:rPr lang="pl-PL" sz="5400" dirty="0">
                <a:solidFill>
                  <a:schemeClr val="bg1"/>
                </a:solidFill>
              </a:rPr>
              <a:t> </a:t>
            </a:r>
            <a:r>
              <a:rPr lang="pl-PL" sz="5400" dirty="0" err="1">
                <a:solidFill>
                  <a:schemeClr val="bg1"/>
                </a:solidFill>
              </a:rPr>
              <a:t>time</a:t>
            </a:r>
            <a:endParaRPr lang="pl-PL" sz="5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2400300"/>
            <a:ext cx="9144000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photo</a:t>
            </a:r>
            <a:endParaRPr lang="uk-UA" dirty="0"/>
          </a:p>
        </p:txBody>
      </p:sp>
      <p:sp>
        <p:nvSpPr>
          <p:cNvPr id="11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947642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2" name="Straight Connector 1"/>
          <p:cNvCxnSpPr/>
          <p:nvPr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8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9" name="Obraz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cxnSp>
        <p:nvCxnSpPr>
          <p:cNvPr id="10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6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21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2" name="Rectangle 21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/>
        </p:nvSpPr>
        <p:spPr>
          <a:xfrm>
            <a:off x="12759300" y="0"/>
            <a:ext cx="5528699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pole tekstowe 7"/>
          <p:cNvSpPr txBox="1"/>
          <p:nvPr/>
        </p:nvSpPr>
        <p:spPr>
          <a:xfrm>
            <a:off x="13656308" y="3163026"/>
            <a:ext cx="42025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3200" b="1" dirty="0"/>
          </a:p>
          <a:p>
            <a:r>
              <a:rPr lang="pl-PL" sz="3200" dirty="0">
                <a:solidFill>
                  <a:schemeClr val="bg1"/>
                </a:solidFill>
              </a:rPr>
              <a:t>Office: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b="1" dirty="0">
                <a:solidFill>
                  <a:schemeClr val="bg1"/>
                </a:solidFill>
              </a:rPr>
              <a:t>Al. Grunwaldzka 472 C </a:t>
            </a:r>
            <a:br>
              <a:rPr lang="pl-PL" sz="3200" b="1" dirty="0">
                <a:solidFill>
                  <a:schemeClr val="bg1"/>
                </a:solidFill>
              </a:rPr>
            </a:br>
            <a:r>
              <a:rPr lang="pl-PL" sz="3200" b="1" dirty="0">
                <a:solidFill>
                  <a:schemeClr val="bg1"/>
                </a:solidFill>
              </a:rPr>
              <a:t>80-309 Gdańsk, Poland</a:t>
            </a:r>
            <a:endParaRPr lang="pl-PL" sz="3200" b="1" dirty="0">
              <a:solidFill>
                <a:schemeClr val="bg1"/>
              </a:solidFill>
            </a:endParaRPr>
          </a:p>
        </p:txBody>
      </p:sp>
      <p:sp>
        <p:nvSpPr>
          <p:cNvPr id="10" name="pole tekstowe 14"/>
          <p:cNvSpPr txBox="1"/>
          <p:nvPr/>
        </p:nvSpPr>
        <p:spPr>
          <a:xfrm>
            <a:off x="13656308" y="1682283"/>
            <a:ext cx="3528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 err="1">
                <a:solidFill>
                  <a:schemeClr val="bg1"/>
                </a:solidFill>
              </a:rPr>
              <a:t>Contact</a:t>
            </a:r>
            <a:r>
              <a:rPr lang="pl-PL" sz="4400" b="1" dirty="0">
                <a:solidFill>
                  <a:schemeClr val="bg1"/>
                </a:solidFill>
              </a:rPr>
              <a:t> </a:t>
            </a:r>
            <a:r>
              <a:rPr lang="pl-PL" sz="4400" b="1" dirty="0" err="1">
                <a:solidFill>
                  <a:schemeClr val="bg1"/>
                </a:solidFill>
              </a:rPr>
              <a:t>us</a:t>
            </a:r>
            <a:r>
              <a:rPr lang="pl-PL" sz="4400" b="1" dirty="0">
                <a:solidFill>
                  <a:schemeClr val="bg1"/>
                </a:solidFill>
              </a:rPr>
              <a:t>!</a:t>
            </a:r>
            <a:endParaRPr lang="pl-PL" sz="4400" b="1" dirty="0">
              <a:solidFill>
                <a:schemeClr val="bg1"/>
              </a:solidFill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385888" y="1722069"/>
            <a:ext cx="3951287" cy="383381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1417638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sp>
        <p:nvSpPr>
          <p:cNvPr id="19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7063674" y="1722069"/>
            <a:ext cx="3951287" cy="383381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7095424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3418" y="6477801"/>
            <a:ext cx="3191255" cy="1418335"/>
          </a:xfrm>
          <a:prstGeom prst="rect">
            <a:avLst/>
          </a:prstGeom>
        </p:spPr>
      </p:pic>
      <p:sp>
        <p:nvSpPr>
          <p:cNvPr id="12" name="Prostokąt 10"/>
          <p:cNvSpPr/>
          <p:nvPr userDrawn="1"/>
        </p:nvSpPr>
        <p:spPr>
          <a:xfrm>
            <a:off x="12759300" y="0"/>
            <a:ext cx="5528699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4" name="pole tekstowe 7"/>
          <p:cNvSpPr txBox="1"/>
          <p:nvPr userDrawn="1"/>
        </p:nvSpPr>
        <p:spPr>
          <a:xfrm>
            <a:off x="13656308" y="3163026"/>
            <a:ext cx="42025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3200" b="1" dirty="0"/>
          </a:p>
          <a:p>
            <a:r>
              <a:rPr lang="pl-PL" sz="3200" dirty="0">
                <a:solidFill>
                  <a:schemeClr val="bg1"/>
                </a:solidFill>
              </a:rPr>
              <a:t>Office: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b="1" dirty="0">
                <a:solidFill>
                  <a:schemeClr val="bg1"/>
                </a:solidFill>
              </a:rPr>
              <a:t>Al. Grunwaldzka 472 C </a:t>
            </a:r>
            <a:br>
              <a:rPr lang="pl-PL" sz="3200" b="1" dirty="0">
                <a:solidFill>
                  <a:schemeClr val="bg1"/>
                </a:solidFill>
              </a:rPr>
            </a:br>
            <a:r>
              <a:rPr lang="pl-PL" sz="3200" b="1" dirty="0">
                <a:solidFill>
                  <a:schemeClr val="bg1"/>
                </a:solidFill>
              </a:rPr>
              <a:t>80-309 Gdańsk, Poland</a:t>
            </a:r>
            <a:endParaRPr lang="pl-PL" sz="3200" b="1" dirty="0">
              <a:solidFill>
                <a:schemeClr val="bg1"/>
              </a:solidFill>
            </a:endParaRPr>
          </a:p>
        </p:txBody>
      </p:sp>
      <p:sp>
        <p:nvSpPr>
          <p:cNvPr id="15" name="pole tekstowe 14"/>
          <p:cNvSpPr txBox="1"/>
          <p:nvPr userDrawn="1"/>
        </p:nvSpPr>
        <p:spPr>
          <a:xfrm>
            <a:off x="13656308" y="1682283"/>
            <a:ext cx="3528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 err="1">
                <a:solidFill>
                  <a:schemeClr val="bg1"/>
                </a:solidFill>
              </a:rPr>
              <a:t>Contact</a:t>
            </a:r>
            <a:r>
              <a:rPr lang="pl-PL" sz="4400" b="1" dirty="0">
                <a:solidFill>
                  <a:schemeClr val="bg1"/>
                </a:solidFill>
              </a:rPr>
              <a:t> </a:t>
            </a:r>
            <a:r>
              <a:rPr lang="pl-PL" sz="4400" b="1" dirty="0" err="1">
                <a:solidFill>
                  <a:schemeClr val="bg1"/>
                </a:solidFill>
              </a:rPr>
              <a:t>us</a:t>
            </a:r>
            <a:r>
              <a:rPr lang="pl-PL" sz="4400" b="1" dirty="0">
                <a:solidFill>
                  <a:schemeClr val="bg1"/>
                </a:solidFill>
              </a:rPr>
              <a:t>!</a:t>
            </a:r>
            <a:endParaRPr lang="pl-PL" sz="4400" b="1" dirty="0">
              <a:solidFill>
                <a:schemeClr val="bg1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993418" y="6477801"/>
            <a:ext cx="3191255" cy="14183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10"/>
          <p:cNvSpPr/>
          <p:nvPr/>
        </p:nvSpPr>
        <p:spPr>
          <a:xfrm>
            <a:off x="5805377" y="0"/>
            <a:ext cx="12482624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9604" y="8910054"/>
            <a:ext cx="4592631" cy="740747"/>
          </a:xfrm>
          <a:prstGeom prst="rect">
            <a:avLst/>
          </a:prstGeom>
        </p:spPr>
      </p:pic>
      <p:sp>
        <p:nvSpPr>
          <p:cNvPr id="15" name="Title 7"/>
          <p:cNvSpPr>
            <a:spLocks noGrp="1"/>
          </p:cNvSpPr>
          <p:nvPr>
            <p:ph type="title" hasCustomPrompt="1"/>
          </p:nvPr>
        </p:nvSpPr>
        <p:spPr>
          <a:xfrm>
            <a:off x="7318278" y="2111764"/>
            <a:ext cx="9456822" cy="252992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 algn="ctr">
              <a:defRPr lang="uk-UA" sz="8800" b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pl-PL" dirty="0"/>
              <a:t>Presentation t</a:t>
            </a:r>
            <a:r>
              <a:rPr lang="en-US" dirty="0" err="1"/>
              <a:t>itle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goes here</a:t>
            </a:r>
            <a:endParaRPr lang="uk-UA" dirty="0"/>
          </a:p>
        </p:txBody>
      </p:sp>
      <p:sp>
        <p:nvSpPr>
          <p:cNvPr id="21" name="Symbol zastępczy tekstu 20"/>
          <p:cNvSpPr>
            <a:spLocks noGrp="1"/>
          </p:cNvSpPr>
          <p:nvPr>
            <p:ph type="body" sz="quarter" idx="13" hasCustomPrompt="1"/>
          </p:nvPr>
        </p:nvSpPr>
        <p:spPr>
          <a:xfrm>
            <a:off x="9697121" y="5442289"/>
            <a:ext cx="4956175" cy="21177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 sz="4400" baseline="0">
                <a:solidFill>
                  <a:schemeClr val="tx2"/>
                </a:solidFill>
              </a:defRPr>
            </a:lvl2pPr>
            <a:lvl3pPr marL="1371600" indent="0">
              <a:buFontTx/>
              <a:buNone/>
              <a:defRPr sz="4400" baseline="0">
                <a:solidFill>
                  <a:schemeClr val="tx2"/>
                </a:solidFill>
              </a:defRPr>
            </a:lvl3pPr>
            <a:lvl4pPr marL="2057400" indent="0">
              <a:buFontTx/>
              <a:buNone/>
              <a:defRPr sz="4400" baseline="0">
                <a:solidFill>
                  <a:schemeClr val="tx2"/>
                </a:solidFill>
              </a:defRPr>
            </a:lvl4pPr>
            <a:lvl5pPr marL="2743200" indent="0">
              <a:buFontTx/>
              <a:buNone/>
              <a:defRPr sz="44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05488" cy="10287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  <p:sp>
        <p:nvSpPr>
          <p:cNvPr id="7" name="Prostokąt 10"/>
          <p:cNvSpPr/>
          <p:nvPr userDrawn="1"/>
        </p:nvSpPr>
        <p:spPr>
          <a:xfrm>
            <a:off x="5805377" y="0"/>
            <a:ext cx="12482624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29604" y="8910054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6309147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6" name="Straight Connector 1"/>
          <p:cNvCxnSpPr/>
          <p:nvPr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12"/>
          <p:cNvSpPr>
            <a:spLocks noGrp="1"/>
          </p:cNvSpPr>
          <p:nvPr>
            <p:ph type="body" sz="quarter" idx="18" hasCustomPrompt="1"/>
          </p:nvPr>
        </p:nvSpPr>
        <p:spPr>
          <a:xfrm>
            <a:off x="708193" y="360788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2</a:t>
            </a:r>
            <a:endParaRPr lang="pl-PL" dirty="0"/>
          </a:p>
        </p:txBody>
      </p:sp>
      <p:sp>
        <p:nvSpPr>
          <p:cNvPr id="48" name="Symbol zastępczy tekstu 12"/>
          <p:cNvSpPr>
            <a:spLocks noGrp="1"/>
          </p:cNvSpPr>
          <p:nvPr>
            <p:ph type="body" sz="quarter" idx="19" hasCustomPrompt="1"/>
          </p:nvPr>
        </p:nvSpPr>
        <p:spPr>
          <a:xfrm>
            <a:off x="709816" y="209930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1</a:t>
            </a:r>
            <a:endParaRPr lang="pl-PL" dirty="0"/>
          </a:p>
        </p:txBody>
      </p:sp>
      <p:sp>
        <p:nvSpPr>
          <p:cNvPr id="49" name="Symbol zastępczy tekstu 12"/>
          <p:cNvSpPr>
            <a:spLocks noGrp="1"/>
          </p:cNvSpPr>
          <p:nvPr>
            <p:ph type="body" sz="quarter" idx="20" hasCustomPrompt="1"/>
          </p:nvPr>
        </p:nvSpPr>
        <p:spPr>
          <a:xfrm>
            <a:off x="704850" y="664281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4</a:t>
            </a:r>
            <a:endParaRPr lang="pl-PL" dirty="0"/>
          </a:p>
        </p:txBody>
      </p:sp>
      <p:sp>
        <p:nvSpPr>
          <p:cNvPr id="50" name="Symbol zastępczy tekstu 12"/>
          <p:cNvSpPr>
            <a:spLocks noGrp="1"/>
          </p:cNvSpPr>
          <p:nvPr>
            <p:ph type="body" sz="quarter" idx="21" hasCustomPrompt="1"/>
          </p:nvPr>
        </p:nvSpPr>
        <p:spPr>
          <a:xfrm>
            <a:off x="706473" y="513423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3</a:t>
            </a:r>
            <a:endParaRPr lang="pl-PL" dirty="0"/>
          </a:p>
        </p:txBody>
      </p:sp>
      <p:sp>
        <p:nvSpPr>
          <p:cNvPr id="58" name="Symbol zastępczy zawartości 8"/>
          <p:cNvSpPr>
            <a:spLocks noGrp="1"/>
          </p:cNvSpPr>
          <p:nvPr>
            <p:ph sz="quarter" idx="22" hasCustomPrompt="1"/>
          </p:nvPr>
        </p:nvSpPr>
        <p:spPr>
          <a:xfrm>
            <a:off x="10585577" y="2642843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59" name="Symbol zastępczy zawartości 8"/>
          <p:cNvSpPr>
            <a:spLocks noGrp="1"/>
          </p:cNvSpPr>
          <p:nvPr>
            <p:ph sz="quarter" idx="23" hasCustomPrompt="1"/>
          </p:nvPr>
        </p:nvSpPr>
        <p:spPr>
          <a:xfrm>
            <a:off x="10585577" y="5678558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0" name="Symbol zastępczy zawartości 8"/>
          <p:cNvSpPr>
            <a:spLocks noGrp="1"/>
          </p:cNvSpPr>
          <p:nvPr>
            <p:ph sz="quarter" idx="24" hasCustomPrompt="1"/>
          </p:nvPr>
        </p:nvSpPr>
        <p:spPr>
          <a:xfrm>
            <a:off x="10585576" y="4114812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1" name="Symbol zastępczy zawartości 8"/>
          <p:cNvSpPr>
            <a:spLocks noGrp="1"/>
          </p:cNvSpPr>
          <p:nvPr>
            <p:ph sz="quarter" idx="25" hasCustomPrompt="1"/>
          </p:nvPr>
        </p:nvSpPr>
        <p:spPr>
          <a:xfrm>
            <a:off x="10585576" y="7127290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2" name="Symbol zastępczy tekstu 12"/>
          <p:cNvSpPr>
            <a:spLocks noGrp="1"/>
          </p:cNvSpPr>
          <p:nvPr>
            <p:ph type="body" sz="quarter" idx="26" hasCustomPrompt="1"/>
          </p:nvPr>
        </p:nvSpPr>
        <p:spPr>
          <a:xfrm>
            <a:off x="9451140" y="357686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6</a:t>
            </a:r>
            <a:endParaRPr lang="pl-PL" dirty="0"/>
          </a:p>
        </p:txBody>
      </p:sp>
      <p:sp>
        <p:nvSpPr>
          <p:cNvPr id="63" name="Symbol zastępczy tekstu 12"/>
          <p:cNvSpPr>
            <a:spLocks noGrp="1"/>
          </p:cNvSpPr>
          <p:nvPr>
            <p:ph type="body" sz="quarter" idx="27" hasCustomPrompt="1"/>
          </p:nvPr>
        </p:nvSpPr>
        <p:spPr>
          <a:xfrm>
            <a:off x="9447797" y="661179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8</a:t>
            </a:r>
            <a:endParaRPr lang="pl-PL" dirty="0"/>
          </a:p>
        </p:txBody>
      </p:sp>
      <p:sp>
        <p:nvSpPr>
          <p:cNvPr id="64" name="Symbol zastępczy tekstu 12"/>
          <p:cNvSpPr>
            <a:spLocks noGrp="1"/>
          </p:cNvSpPr>
          <p:nvPr>
            <p:ph type="body" sz="quarter" idx="28" hasCustomPrompt="1"/>
          </p:nvPr>
        </p:nvSpPr>
        <p:spPr>
          <a:xfrm>
            <a:off x="9449420" y="5103208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7</a:t>
            </a:r>
            <a:endParaRPr lang="pl-PL" dirty="0"/>
          </a:p>
        </p:txBody>
      </p:sp>
      <p:sp>
        <p:nvSpPr>
          <p:cNvPr id="65" name="Symbol zastępczy tekstu 12"/>
          <p:cNvSpPr>
            <a:spLocks noGrp="1"/>
          </p:cNvSpPr>
          <p:nvPr>
            <p:ph type="body" sz="quarter" idx="29" hasCustomPrompt="1"/>
          </p:nvPr>
        </p:nvSpPr>
        <p:spPr>
          <a:xfrm>
            <a:off x="9447797" y="2130634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5</a:t>
            </a:r>
            <a:endParaRPr lang="pl-PL" dirty="0"/>
          </a:p>
        </p:txBody>
      </p:sp>
      <p:cxnSp>
        <p:nvCxnSpPr>
          <p:cNvPr id="24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Obraz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39" name="Symbol zastępczy zawartości 8"/>
          <p:cNvSpPr>
            <a:spLocks noGrp="1"/>
          </p:cNvSpPr>
          <p:nvPr>
            <p:ph sz="quarter" idx="30" hasCustomPrompt="1"/>
          </p:nvPr>
        </p:nvSpPr>
        <p:spPr>
          <a:xfrm>
            <a:off x="1839287" y="2673867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2" name="Symbol zastępczy zawartości 8"/>
          <p:cNvSpPr>
            <a:spLocks noGrp="1"/>
          </p:cNvSpPr>
          <p:nvPr>
            <p:ph sz="quarter" idx="31" hasCustomPrompt="1"/>
          </p:nvPr>
        </p:nvSpPr>
        <p:spPr>
          <a:xfrm>
            <a:off x="1839287" y="5709582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3" name="Symbol zastępczy zawartości 8"/>
          <p:cNvSpPr>
            <a:spLocks noGrp="1"/>
          </p:cNvSpPr>
          <p:nvPr>
            <p:ph sz="quarter" idx="32" hasCustomPrompt="1"/>
          </p:nvPr>
        </p:nvSpPr>
        <p:spPr>
          <a:xfrm>
            <a:off x="1839286" y="4145836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4" name="Symbol zastępczy zawartości 8"/>
          <p:cNvSpPr>
            <a:spLocks noGrp="1"/>
          </p:cNvSpPr>
          <p:nvPr>
            <p:ph sz="quarter" idx="33" hasCustomPrompt="1"/>
          </p:nvPr>
        </p:nvSpPr>
        <p:spPr>
          <a:xfrm>
            <a:off x="1839286" y="7158314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25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cxnSp>
        <p:nvCxnSpPr>
          <p:cNvPr id="26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31" name="Rectangle 30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EMPTY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968903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3" name="Straight Connector 1"/>
          <p:cNvCxnSpPr/>
          <p:nvPr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21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22" name="Obraz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cxnSp>
        <p:nvCxnSpPr>
          <p:cNvPr id="9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2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4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ymbol zastępczy tekstu 22"/>
          <p:cNvSpPr>
            <a:spLocks noGrp="1"/>
          </p:cNvSpPr>
          <p:nvPr>
            <p:ph type="body" sz="quarter" idx="10" hasCustomPrompt="1"/>
          </p:nvPr>
        </p:nvSpPr>
        <p:spPr>
          <a:xfrm>
            <a:off x="4533900" y="4789699"/>
            <a:ext cx="9772650" cy="9077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600" b="1">
                <a:solidFill>
                  <a:srgbClr val="81509B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Section title goes here</a:t>
            </a:r>
            <a:endParaRPr lang="pl-PL" dirty="0"/>
          </a:p>
        </p:txBody>
      </p:sp>
      <p:sp>
        <p:nvSpPr>
          <p:cNvPr id="4" name="TextBox 3"/>
          <p:cNvSpPr txBox="1"/>
          <p:nvPr/>
        </p:nvSpPr>
        <p:spPr>
          <a:xfrm>
            <a:off x="9441712" y="-180753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000" dirty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  <p:cxnSp>
        <p:nvCxnSpPr>
          <p:cNvPr id="6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9441712" y="-180753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000" dirty="0">
              <a:solidFill>
                <a:schemeClr val="tx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Full page photo with t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3" name="Obraz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21388" y="1"/>
            <a:ext cx="17578184" cy="102869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-42776" y="4045299"/>
            <a:ext cx="17578388" cy="2196402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7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8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rostokąt 10"/>
          <p:cNvSpPr/>
          <p:nvPr/>
        </p:nvSpPr>
        <p:spPr>
          <a:xfrm>
            <a:off x="0" y="0"/>
            <a:ext cx="10632558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4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10632558" y="0"/>
            <a:ext cx="7655442" cy="10287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956" y="7695014"/>
            <a:ext cx="5724646" cy="923330"/>
          </a:xfrm>
          <a:prstGeom prst="rect">
            <a:avLst/>
          </a:prstGeom>
        </p:spPr>
      </p:pic>
      <p:sp>
        <p:nvSpPr>
          <p:cNvPr id="28" name="pole tekstowe 1"/>
          <p:cNvSpPr txBox="1"/>
          <p:nvPr/>
        </p:nvSpPr>
        <p:spPr>
          <a:xfrm>
            <a:off x="3187849" y="2917225"/>
            <a:ext cx="4954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  <a:endParaRPr lang="pl-PL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pole tekstowe 1"/>
          <p:cNvSpPr txBox="1"/>
          <p:nvPr/>
        </p:nvSpPr>
        <p:spPr>
          <a:xfrm>
            <a:off x="3212313" y="3847507"/>
            <a:ext cx="566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dirty="0">
                <a:solidFill>
                  <a:schemeClr val="bg1"/>
                </a:solidFill>
              </a:rPr>
              <a:t>for </a:t>
            </a:r>
            <a:r>
              <a:rPr lang="pl-PL" sz="5400" dirty="0" err="1">
                <a:solidFill>
                  <a:schemeClr val="bg1"/>
                </a:solidFill>
              </a:rPr>
              <a:t>your</a:t>
            </a:r>
            <a:r>
              <a:rPr lang="pl-PL" sz="5400" dirty="0">
                <a:solidFill>
                  <a:schemeClr val="bg1"/>
                </a:solidFill>
              </a:rPr>
              <a:t> </a:t>
            </a:r>
            <a:r>
              <a:rPr lang="pl-PL" sz="5400" dirty="0" err="1">
                <a:solidFill>
                  <a:schemeClr val="bg1"/>
                </a:solidFill>
              </a:rPr>
              <a:t>time</a:t>
            </a:r>
            <a:endParaRPr lang="pl-PL" sz="5400" dirty="0">
              <a:solidFill>
                <a:schemeClr val="bg1"/>
              </a:solidFill>
            </a:endParaRPr>
          </a:p>
        </p:txBody>
      </p:sp>
      <p:sp>
        <p:nvSpPr>
          <p:cNvPr id="7" name="Prostokąt 10"/>
          <p:cNvSpPr/>
          <p:nvPr userDrawn="1"/>
        </p:nvSpPr>
        <p:spPr>
          <a:xfrm>
            <a:off x="0" y="0"/>
            <a:ext cx="10632558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53956" y="7695014"/>
            <a:ext cx="5724646" cy="923330"/>
          </a:xfrm>
          <a:prstGeom prst="rect">
            <a:avLst/>
          </a:prstGeom>
        </p:spPr>
      </p:pic>
      <p:sp>
        <p:nvSpPr>
          <p:cNvPr id="9" name="pole tekstowe 1"/>
          <p:cNvSpPr txBox="1"/>
          <p:nvPr userDrawn="1"/>
        </p:nvSpPr>
        <p:spPr>
          <a:xfrm>
            <a:off x="3187849" y="2917225"/>
            <a:ext cx="4954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  <a:endParaRPr lang="pl-PL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pole tekstowe 1"/>
          <p:cNvSpPr txBox="1"/>
          <p:nvPr userDrawn="1"/>
        </p:nvSpPr>
        <p:spPr>
          <a:xfrm>
            <a:off x="3212313" y="3847507"/>
            <a:ext cx="566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dirty="0">
                <a:solidFill>
                  <a:schemeClr val="bg1"/>
                </a:solidFill>
              </a:rPr>
              <a:t>for </a:t>
            </a:r>
            <a:r>
              <a:rPr lang="pl-PL" sz="5400" dirty="0" err="1">
                <a:solidFill>
                  <a:schemeClr val="bg1"/>
                </a:solidFill>
              </a:rPr>
              <a:t>your</a:t>
            </a:r>
            <a:r>
              <a:rPr lang="pl-PL" sz="5400" dirty="0">
                <a:solidFill>
                  <a:schemeClr val="bg1"/>
                </a:solidFill>
              </a:rPr>
              <a:t> </a:t>
            </a:r>
            <a:r>
              <a:rPr lang="pl-PL" sz="5400" dirty="0" err="1">
                <a:solidFill>
                  <a:schemeClr val="bg1"/>
                </a:solidFill>
              </a:rPr>
              <a:t>time</a:t>
            </a:r>
            <a:endParaRPr lang="pl-PL" sz="5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zawartości 6"/>
          <p:cNvSpPr>
            <a:spLocks noGrp="1"/>
          </p:cNvSpPr>
          <p:nvPr>
            <p:ph sz="quarter" idx="10" hasCustomPrompt="1"/>
          </p:nvPr>
        </p:nvSpPr>
        <p:spPr>
          <a:xfrm>
            <a:off x="915988" y="2286000"/>
            <a:ext cx="16317912" cy="6608763"/>
          </a:xfrm>
          <a:prstGeom prst="rect">
            <a:avLst/>
          </a:prstGeom>
        </p:spPr>
        <p:txBody>
          <a:bodyPr/>
          <a:lstStyle>
            <a:lvl1pPr>
              <a:defRPr sz="2000" baseline="0"/>
            </a:lvl1pPr>
            <a:lvl2pPr>
              <a:defRPr sz="2000"/>
            </a:lvl2pPr>
            <a:lvl3pPr>
              <a:defRPr sz="2000" baseline="0"/>
            </a:lvl3pPr>
            <a:lvl4pPr>
              <a:defRPr sz="2000"/>
            </a:lvl4pPr>
            <a:lvl5pPr>
              <a:defRPr baseline="0"/>
            </a:lvl5pPr>
          </a:lstStyle>
          <a:p>
            <a:pPr lvl="0"/>
            <a:r>
              <a:rPr lang="pl-PL" dirty="0"/>
              <a:t>Content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  <a:p>
            <a:pPr lvl="1"/>
            <a:r>
              <a:rPr lang="pl-PL" dirty="0"/>
              <a:t>Content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  <a:p>
            <a:pPr lvl="2"/>
            <a:r>
              <a:rPr lang="pl-PL" dirty="0"/>
              <a:t>Content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  <a:p>
            <a:pPr lvl="3"/>
            <a:r>
              <a:rPr lang="pl-PL" dirty="0"/>
              <a:t>Content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sp>
        <p:nvSpPr>
          <p:cNvPr id="9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734992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0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8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9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/>
        </p:nvSpPr>
        <p:spPr>
          <a:xfrm>
            <a:off x="12759300" y="0"/>
            <a:ext cx="5528699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pole tekstowe 7"/>
          <p:cNvSpPr txBox="1"/>
          <p:nvPr/>
        </p:nvSpPr>
        <p:spPr>
          <a:xfrm>
            <a:off x="13656308" y="3163026"/>
            <a:ext cx="42025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3200" b="1" dirty="0"/>
          </a:p>
          <a:p>
            <a:r>
              <a:rPr lang="pl-PL" sz="3200" dirty="0">
                <a:solidFill>
                  <a:schemeClr val="bg1"/>
                </a:solidFill>
              </a:rPr>
              <a:t>Office: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b="1" dirty="0">
                <a:solidFill>
                  <a:schemeClr val="bg1"/>
                </a:solidFill>
              </a:rPr>
              <a:t>Al. Grunwaldzka 472 C </a:t>
            </a:r>
            <a:br>
              <a:rPr lang="pl-PL" sz="3200" b="1" dirty="0">
                <a:solidFill>
                  <a:schemeClr val="bg1"/>
                </a:solidFill>
              </a:rPr>
            </a:br>
            <a:r>
              <a:rPr lang="pl-PL" sz="3200" b="1" dirty="0">
                <a:solidFill>
                  <a:schemeClr val="bg1"/>
                </a:solidFill>
              </a:rPr>
              <a:t>80-309 Gdańsk, Poland</a:t>
            </a:r>
            <a:endParaRPr lang="pl-PL" sz="3200" b="1" dirty="0">
              <a:solidFill>
                <a:schemeClr val="bg1"/>
              </a:solidFill>
            </a:endParaRPr>
          </a:p>
        </p:txBody>
      </p:sp>
      <p:sp>
        <p:nvSpPr>
          <p:cNvPr id="10" name="pole tekstowe 14"/>
          <p:cNvSpPr txBox="1"/>
          <p:nvPr/>
        </p:nvSpPr>
        <p:spPr>
          <a:xfrm>
            <a:off x="13656308" y="1682283"/>
            <a:ext cx="3528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 err="1">
                <a:solidFill>
                  <a:schemeClr val="bg1"/>
                </a:solidFill>
              </a:rPr>
              <a:t>Contact</a:t>
            </a:r>
            <a:r>
              <a:rPr lang="pl-PL" sz="4400" b="1" dirty="0">
                <a:solidFill>
                  <a:schemeClr val="bg1"/>
                </a:solidFill>
              </a:rPr>
              <a:t> </a:t>
            </a:r>
            <a:r>
              <a:rPr lang="pl-PL" sz="4400" b="1" dirty="0" err="1">
                <a:solidFill>
                  <a:schemeClr val="bg1"/>
                </a:solidFill>
              </a:rPr>
              <a:t>us</a:t>
            </a:r>
            <a:r>
              <a:rPr lang="pl-PL" sz="4400" b="1" dirty="0">
                <a:solidFill>
                  <a:schemeClr val="bg1"/>
                </a:solidFill>
              </a:rPr>
              <a:t>!</a:t>
            </a:r>
            <a:endParaRPr lang="pl-PL" sz="4400" b="1" dirty="0">
              <a:solidFill>
                <a:schemeClr val="bg1"/>
              </a:solidFill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385888" y="1722069"/>
            <a:ext cx="3951287" cy="383381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1417638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sp>
        <p:nvSpPr>
          <p:cNvPr id="19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7063674" y="1722069"/>
            <a:ext cx="3951287" cy="383381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7095424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3418" y="6477801"/>
            <a:ext cx="3191255" cy="1418335"/>
          </a:xfrm>
          <a:prstGeom prst="rect">
            <a:avLst/>
          </a:prstGeom>
        </p:spPr>
      </p:pic>
      <p:sp>
        <p:nvSpPr>
          <p:cNvPr id="12" name="Prostokąt 10"/>
          <p:cNvSpPr/>
          <p:nvPr userDrawn="1"/>
        </p:nvSpPr>
        <p:spPr>
          <a:xfrm>
            <a:off x="12759300" y="0"/>
            <a:ext cx="5528699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4" name="pole tekstowe 7"/>
          <p:cNvSpPr txBox="1"/>
          <p:nvPr userDrawn="1"/>
        </p:nvSpPr>
        <p:spPr>
          <a:xfrm>
            <a:off x="13656308" y="3163026"/>
            <a:ext cx="42025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3200" b="1" dirty="0"/>
          </a:p>
          <a:p>
            <a:r>
              <a:rPr lang="pl-PL" sz="3200" dirty="0">
                <a:solidFill>
                  <a:schemeClr val="bg1"/>
                </a:solidFill>
              </a:rPr>
              <a:t>Office: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b="1" dirty="0">
                <a:solidFill>
                  <a:schemeClr val="bg1"/>
                </a:solidFill>
              </a:rPr>
              <a:t>Al. Grunwaldzka 472 C </a:t>
            </a:r>
            <a:br>
              <a:rPr lang="pl-PL" sz="3200" b="1" dirty="0">
                <a:solidFill>
                  <a:schemeClr val="bg1"/>
                </a:solidFill>
              </a:rPr>
            </a:br>
            <a:r>
              <a:rPr lang="pl-PL" sz="3200" b="1" dirty="0">
                <a:solidFill>
                  <a:schemeClr val="bg1"/>
                </a:solidFill>
              </a:rPr>
              <a:t>80-309 Gdańsk, Poland</a:t>
            </a:r>
            <a:endParaRPr lang="pl-PL" sz="3200" b="1" dirty="0">
              <a:solidFill>
                <a:schemeClr val="bg1"/>
              </a:solidFill>
            </a:endParaRPr>
          </a:p>
        </p:txBody>
      </p:sp>
      <p:sp>
        <p:nvSpPr>
          <p:cNvPr id="15" name="pole tekstowe 14"/>
          <p:cNvSpPr txBox="1"/>
          <p:nvPr userDrawn="1"/>
        </p:nvSpPr>
        <p:spPr>
          <a:xfrm>
            <a:off x="13656308" y="1682283"/>
            <a:ext cx="3528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 err="1">
                <a:solidFill>
                  <a:schemeClr val="bg1"/>
                </a:solidFill>
              </a:rPr>
              <a:t>Contact</a:t>
            </a:r>
            <a:r>
              <a:rPr lang="pl-PL" sz="4400" b="1" dirty="0">
                <a:solidFill>
                  <a:schemeClr val="bg1"/>
                </a:solidFill>
              </a:rPr>
              <a:t> </a:t>
            </a:r>
            <a:r>
              <a:rPr lang="pl-PL" sz="4400" b="1" dirty="0" err="1">
                <a:solidFill>
                  <a:schemeClr val="bg1"/>
                </a:solidFill>
              </a:rPr>
              <a:t>us</a:t>
            </a:r>
            <a:r>
              <a:rPr lang="pl-PL" sz="4400" b="1" dirty="0">
                <a:solidFill>
                  <a:schemeClr val="bg1"/>
                </a:solidFill>
              </a:rPr>
              <a:t>!</a:t>
            </a:r>
            <a:endParaRPr lang="pl-PL" sz="4400" b="1" dirty="0">
              <a:solidFill>
                <a:schemeClr val="bg1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993418" y="6477801"/>
            <a:ext cx="3191255" cy="14183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10"/>
          <p:cNvSpPr/>
          <p:nvPr/>
        </p:nvSpPr>
        <p:spPr>
          <a:xfrm>
            <a:off x="5805377" y="0"/>
            <a:ext cx="12482624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9604" y="8910054"/>
            <a:ext cx="4592631" cy="740747"/>
          </a:xfrm>
          <a:prstGeom prst="rect">
            <a:avLst/>
          </a:prstGeom>
        </p:spPr>
      </p:pic>
      <p:sp>
        <p:nvSpPr>
          <p:cNvPr id="15" name="Title 7"/>
          <p:cNvSpPr>
            <a:spLocks noGrp="1"/>
          </p:cNvSpPr>
          <p:nvPr>
            <p:ph type="title" hasCustomPrompt="1"/>
          </p:nvPr>
        </p:nvSpPr>
        <p:spPr>
          <a:xfrm>
            <a:off x="7318278" y="2111764"/>
            <a:ext cx="9456822" cy="252992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 algn="ctr">
              <a:defRPr lang="uk-UA" sz="8800" b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pl-PL" dirty="0"/>
              <a:t>Presentation t</a:t>
            </a:r>
            <a:r>
              <a:rPr lang="en-US" dirty="0" err="1"/>
              <a:t>itle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goes here</a:t>
            </a:r>
            <a:endParaRPr lang="uk-UA" dirty="0"/>
          </a:p>
        </p:txBody>
      </p:sp>
      <p:sp>
        <p:nvSpPr>
          <p:cNvPr id="21" name="Symbol zastępczy tekstu 20"/>
          <p:cNvSpPr>
            <a:spLocks noGrp="1"/>
          </p:cNvSpPr>
          <p:nvPr>
            <p:ph type="body" sz="quarter" idx="13" hasCustomPrompt="1"/>
          </p:nvPr>
        </p:nvSpPr>
        <p:spPr>
          <a:xfrm>
            <a:off x="9697121" y="5442289"/>
            <a:ext cx="4956175" cy="21177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 sz="4400" baseline="0">
                <a:solidFill>
                  <a:schemeClr val="tx2"/>
                </a:solidFill>
              </a:defRPr>
            </a:lvl2pPr>
            <a:lvl3pPr marL="1371600" indent="0">
              <a:buFontTx/>
              <a:buNone/>
              <a:defRPr sz="4400" baseline="0">
                <a:solidFill>
                  <a:schemeClr val="tx2"/>
                </a:solidFill>
              </a:defRPr>
            </a:lvl3pPr>
            <a:lvl4pPr marL="2057400" indent="0">
              <a:buFontTx/>
              <a:buNone/>
              <a:defRPr sz="4400" baseline="0">
                <a:solidFill>
                  <a:schemeClr val="tx2"/>
                </a:solidFill>
              </a:defRPr>
            </a:lvl4pPr>
            <a:lvl5pPr marL="2743200" indent="0">
              <a:buFontTx/>
              <a:buNone/>
              <a:defRPr sz="44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05488" cy="10287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  <p:sp>
        <p:nvSpPr>
          <p:cNvPr id="7" name="Prostokąt 10"/>
          <p:cNvSpPr/>
          <p:nvPr userDrawn="1"/>
        </p:nvSpPr>
        <p:spPr>
          <a:xfrm>
            <a:off x="5805377" y="0"/>
            <a:ext cx="12482624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29604" y="8910054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6309147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6" name="Straight Connector 1"/>
          <p:cNvCxnSpPr/>
          <p:nvPr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12"/>
          <p:cNvSpPr>
            <a:spLocks noGrp="1"/>
          </p:cNvSpPr>
          <p:nvPr>
            <p:ph type="body" sz="quarter" idx="18" hasCustomPrompt="1"/>
          </p:nvPr>
        </p:nvSpPr>
        <p:spPr>
          <a:xfrm>
            <a:off x="708193" y="360788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2</a:t>
            </a:r>
            <a:endParaRPr lang="pl-PL" dirty="0"/>
          </a:p>
        </p:txBody>
      </p:sp>
      <p:sp>
        <p:nvSpPr>
          <p:cNvPr id="48" name="Symbol zastępczy tekstu 12"/>
          <p:cNvSpPr>
            <a:spLocks noGrp="1"/>
          </p:cNvSpPr>
          <p:nvPr>
            <p:ph type="body" sz="quarter" idx="19" hasCustomPrompt="1"/>
          </p:nvPr>
        </p:nvSpPr>
        <p:spPr>
          <a:xfrm>
            <a:off x="709816" y="209930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1</a:t>
            </a:r>
            <a:endParaRPr lang="pl-PL" dirty="0"/>
          </a:p>
        </p:txBody>
      </p:sp>
      <p:sp>
        <p:nvSpPr>
          <p:cNvPr id="49" name="Symbol zastępczy tekstu 12"/>
          <p:cNvSpPr>
            <a:spLocks noGrp="1"/>
          </p:cNvSpPr>
          <p:nvPr>
            <p:ph type="body" sz="quarter" idx="20" hasCustomPrompt="1"/>
          </p:nvPr>
        </p:nvSpPr>
        <p:spPr>
          <a:xfrm>
            <a:off x="704850" y="664281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4</a:t>
            </a:r>
            <a:endParaRPr lang="pl-PL" dirty="0"/>
          </a:p>
        </p:txBody>
      </p:sp>
      <p:sp>
        <p:nvSpPr>
          <p:cNvPr id="50" name="Symbol zastępczy tekstu 12"/>
          <p:cNvSpPr>
            <a:spLocks noGrp="1"/>
          </p:cNvSpPr>
          <p:nvPr>
            <p:ph type="body" sz="quarter" idx="21" hasCustomPrompt="1"/>
          </p:nvPr>
        </p:nvSpPr>
        <p:spPr>
          <a:xfrm>
            <a:off x="706473" y="513423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3</a:t>
            </a:r>
            <a:endParaRPr lang="pl-PL" dirty="0"/>
          </a:p>
        </p:txBody>
      </p:sp>
      <p:sp>
        <p:nvSpPr>
          <p:cNvPr id="58" name="Symbol zastępczy zawartości 8"/>
          <p:cNvSpPr>
            <a:spLocks noGrp="1"/>
          </p:cNvSpPr>
          <p:nvPr>
            <p:ph sz="quarter" idx="22" hasCustomPrompt="1"/>
          </p:nvPr>
        </p:nvSpPr>
        <p:spPr>
          <a:xfrm>
            <a:off x="10585577" y="2642843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59" name="Symbol zastępczy zawartości 8"/>
          <p:cNvSpPr>
            <a:spLocks noGrp="1"/>
          </p:cNvSpPr>
          <p:nvPr>
            <p:ph sz="quarter" idx="23" hasCustomPrompt="1"/>
          </p:nvPr>
        </p:nvSpPr>
        <p:spPr>
          <a:xfrm>
            <a:off x="10585577" y="5678558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0" name="Symbol zastępczy zawartości 8"/>
          <p:cNvSpPr>
            <a:spLocks noGrp="1"/>
          </p:cNvSpPr>
          <p:nvPr>
            <p:ph sz="quarter" idx="24" hasCustomPrompt="1"/>
          </p:nvPr>
        </p:nvSpPr>
        <p:spPr>
          <a:xfrm>
            <a:off x="10585576" y="4114812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1" name="Symbol zastępczy zawartości 8"/>
          <p:cNvSpPr>
            <a:spLocks noGrp="1"/>
          </p:cNvSpPr>
          <p:nvPr>
            <p:ph sz="quarter" idx="25" hasCustomPrompt="1"/>
          </p:nvPr>
        </p:nvSpPr>
        <p:spPr>
          <a:xfrm>
            <a:off x="10585576" y="7127290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2" name="Symbol zastępczy tekstu 12"/>
          <p:cNvSpPr>
            <a:spLocks noGrp="1"/>
          </p:cNvSpPr>
          <p:nvPr>
            <p:ph type="body" sz="quarter" idx="26" hasCustomPrompt="1"/>
          </p:nvPr>
        </p:nvSpPr>
        <p:spPr>
          <a:xfrm>
            <a:off x="9451140" y="357686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6</a:t>
            </a:r>
            <a:endParaRPr lang="pl-PL" dirty="0"/>
          </a:p>
        </p:txBody>
      </p:sp>
      <p:sp>
        <p:nvSpPr>
          <p:cNvPr id="63" name="Symbol zastępczy tekstu 12"/>
          <p:cNvSpPr>
            <a:spLocks noGrp="1"/>
          </p:cNvSpPr>
          <p:nvPr>
            <p:ph type="body" sz="quarter" idx="27" hasCustomPrompt="1"/>
          </p:nvPr>
        </p:nvSpPr>
        <p:spPr>
          <a:xfrm>
            <a:off x="9447797" y="661179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8</a:t>
            </a:r>
            <a:endParaRPr lang="pl-PL" dirty="0"/>
          </a:p>
        </p:txBody>
      </p:sp>
      <p:sp>
        <p:nvSpPr>
          <p:cNvPr id="64" name="Symbol zastępczy tekstu 12"/>
          <p:cNvSpPr>
            <a:spLocks noGrp="1"/>
          </p:cNvSpPr>
          <p:nvPr>
            <p:ph type="body" sz="quarter" idx="28" hasCustomPrompt="1"/>
          </p:nvPr>
        </p:nvSpPr>
        <p:spPr>
          <a:xfrm>
            <a:off x="9449420" y="5103208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7</a:t>
            </a:r>
            <a:endParaRPr lang="pl-PL" dirty="0"/>
          </a:p>
        </p:txBody>
      </p:sp>
      <p:sp>
        <p:nvSpPr>
          <p:cNvPr id="65" name="Symbol zastępczy tekstu 12"/>
          <p:cNvSpPr>
            <a:spLocks noGrp="1"/>
          </p:cNvSpPr>
          <p:nvPr>
            <p:ph type="body" sz="quarter" idx="29" hasCustomPrompt="1"/>
          </p:nvPr>
        </p:nvSpPr>
        <p:spPr>
          <a:xfrm>
            <a:off x="9447797" y="2130634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5</a:t>
            </a:r>
            <a:endParaRPr lang="pl-PL" dirty="0"/>
          </a:p>
        </p:txBody>
      </p:sp>
      <p:cxnSp>
        <p:nvCxnSpPr>
          <p:cNvPr id="24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Obraz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39" name="Symbol zastępczy zawartości 8"/>
          <p:cNvSpPr>
            <a:spLocks noGrp="1"/>
          </p:cNvSpPr>
          <p:nvPr>
            <p:ph sz="quarter" idx="30" hasCustomPrompt="1"/>
          </p:nvPr>
        </p:nvSpPr>
        <p:spPr>
          <a:xfrm>
            <a:off x="1839287" y="2673867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2" name="Symbol zastępczy zawartości 8"/>
          <p:cNvSpPr>
            <a:spLocks noGrp="1"/>
          </p:cNvSpPr>
          <p:nvPr>
            <p:ph sz="quarter" idx="31" hasCustomPrompt="1"/>
          </p:nvPr>
        </p:nvSpPr>
        <p:spPr>
          <a:xfrm>
            <a:off x="1839287" y="5709582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3" name="Symbol zastępczy zawartości 8"/>
          <p:cNvSpPr>
            <a:spLocks noGrp="1"/>
          </p:cNvSpPr>
          <p:nvPr>
            <p:ph sz="quarter" idx="32" hasCustomPrompt="1"/>
          </p:nvPr>
        </p:nvSpPr>
        <p:spPr>
          <a:xfrm>
            <a:off x="1839286" y="4145836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4" name="Symbol zastępczy zawartości 8"/>
          <p:cNvSpPr>
            <a:spLocks noGrp="1"/>
          </p:cNvSpPr>
          <p:nvPr>
            <p:ph sz="quarter" idx="33" hasCustomPrompt="1"/>
          </p:nvPr>
        </p:nvSpPr>
        <p:spPr>
          <a:xfrm>
            <a:off x="1839286" y="7158314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25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cxnSp>
        <p:nvCxnSpPr>
          <p:cNvPr id="26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31" name="Rectangle 30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EMPTY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968903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3" name="Straight Connector 1"/>
          <p:cNvCxnSpPr/>
          <p:nvPr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21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22" name="Obraz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cxnSp>
        <p:nvCxnSpPr>
          <p:cNvPr id="9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2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4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ymbol zastępczy tekstu 22"/>
          <p:cNvSpPr>
            <a:spLocks noGrp="1"/>
          </p:cNvSpPr>
          <p:nvPr>
            <p:ph type="body" sz="quarter" idx="10" hasCustomPrompt="1"/>
          </p:nvPr>
        </p:nvSpPr>
        <p:spPr>
          <a:xfrm>
            <a:off x="4533900" y="4789699"/>
            <a:ext cx="9772650" cy="9077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600" b="1">
                <a:solidFill>
                  <a:srgbClr val="81509B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Section title goes here</a:t>
            </a:r>
            <a:endParaRPr lang="pl-PL" dirty="0"/>
          </a:p>
        </p:txBody>
      </p:sp>
      <p:sp>
        <p:nvSpPr>
          <p:cNvPr id="4" name="TextBox 3"/>
          <p:cNvSpPr txBox="1"/>
          <p:nvPr/>
        </p:nvSpPr>
        <p:spPr>
          <a:xfrm>
            <a:off x="9441712" y="-180753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000" dirty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  <p:cxnSp>
        <p:nvCxnSpPr>
          <p:cNvPr id="6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9441712" y="-180753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000" dirty="0">
              <a:solidFill>
                <a:schemeClr val="tx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Full page photo with t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3" name="Obraz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21388" y="1"/>
            <a:ext cx="17578184" cy="102869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-42776" y="4045299"/>
            <a:ext cx="17578388" cy="2196402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7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8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rostokąt 10"/>
          <p:cNvSpPr/>
          <p:nvPr/>
        </p:nvSpPr>
        <p:spPr>
          <a:xfrm>
            <a:off x="0" y="0"/>
            <a:ext cx="10632558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4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10632558" y="0"/>
            <a:ext cx="7655442" cy="10287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956" y="7695014"/>
            <a:ext cx="5724646" cy="923330"/>
          </a:xfrm>
          <a:prstGeom prst="rect">
            <a:avLst/>
          </a:prstGeom>
        </p:spPr>
      </p:pic>
      <p:sp>
        <p:nvSpPr>
          <p:cNvPr id="28" name="pole tekstowe 1"/>
          <p:cNvSpPr txBox="1"/>
          <p:nvPr/>
        </p:nvSpPr>
        <p:spPr>
          <a:xfrm>
            <a:off x="3187849" y="2917225"/>
            <a:ext cx="4954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  <a:endParaRPr lang="pl-PL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pole tekstowe 1"/>
          <p:cNvSpPr txBox="1"/>
          <p:nvPr/>
        </p:nvSpPr>
        <p:spPr>
          <a:xfrm>
            <a:off x="3212313" y="3847507"/>
            <a:ext cx="566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dirty="0">
                <a:solidFill>
                  <a:schemeClr val="bg1"/>
                </a:solidFill>
              </a:rPr>
              <a:t>for </a:t>
            </a:r>
            <a:r>
              <a:rPr lang="pl-PL" sz="5400" dirty="0" err="1">
                <a:solidFill>
                  <a:schemeClr val="bg1"/>
                </a:solidFill>
              </a:rPr>
              <a:t>your</a:t>
            </a:r>
            <a:r>
              <a:rPr lang="pl-PL" sz="5400" dirty="0">
                <a:solidFill>
                  <a:schemeClr val="bg1"/>
                </a:solidFill>
              </a:rPr>
              <a:t> </a:t>
            </a:r>
            <a:r>
              <a:rPr lang="pl-PL" sz="5400" dirty="0" err="1">
                <a:solidFill>
                  <a:schemeClr val="bg1"/>
                </a:solidFill>
              </a:rPr>
              <a:t>time</a:t>
            </a:r>
            <a:endParaRPr lang="pl-PL" sz="5400" dirty="0">
              <a:solidFill>
                <a:schemeClr val="bg1"/>
              </a:solidFill>
            </a:endParaRPr>
          </a:p>
        </p:txBody>
      </p:sp>
      <p:sp>
        <p:nvSpPr>
          <p:cNvPr id="7" name="Prostokąt 10"/>
          <p:cNvSpPr/>
          <p:nvPr userDrawn="1"/>
        </p:nvSpPr>
        <p:spPr>
          <a:xfrm>
            <a:off x="0" y="0"/>
            <a:ext cx="10632558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53956" y="7695014"/>
            <a:ext cx="5724646" cy="923330"/>
          </a:xfrm>
          <a:prstGeom prst="rect">
            <a:avLst/>
          </a:prstGeom>
        </p:spPr>
      </p:pic>
      <p:sp>
        <p:nvSpPr>
          <p:cNvPr id="9" name="pole tekstowe 1"/>
          <p:cNvSpPr txBox="1"/>
          <p:nvPr userDrawn="1"/>
        </p:nvSpPr>
        <p:spPr>
          <a:xfrm>
            <a:off x="3187849" y="2917225"/>
            <a:ext cx="4954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  <a:endParaRPr lang="pl-PL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pole tekstowe 1"/>
          <p:cNvSpPr txBox="1"/>
          <p:nvPr userDrawn="1"/>
        </p:nvSpPr>
        <p:spPr>
          <a:xfrm>
            <a:off x="3212313" y="3847507"/>
            <a:ext cx="566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dirty="0">
                <a:solidFill>
                  <a:schemeClr val="bg1"/>
                </a:solidFill>
              </a:rPr>
              <a:t>for </a:t>
            </a:r>
            <a:r>
              <a:rPr lang="pl-PL" sz="5400" dirty="0" err="1">
                <a:solidFill>
                  <a:schemeClr val="bg1"/>
                </a:solidFill>
              </a:rPr>
              <a:t>your</a:t>
            </a:r>
            <a:r>
              <a:rPr lang="pl-PL" sz="5400" dirty="0">
                <a:solidFill>
                  <a:schemeClr val="bg1"/>
                </a:solidFill>
              </a:rPr>
              <a:t> </a:t>
            </a:r>
            <a:r>
              <a:rPr lang="pl-PL" sz="5400" dirty="0" err="1">
                <a:solidFill>
                  <a:schemeClr val="bg1"/>
                </a:solidFill>
              </a:rPr>
              <a:t>time</a:t>
            </a:r>
            <a:endParaRPr lang="pl-PL" sz="5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/>
        </p:nvSpPr>
        <p:spPr>
          <a:xfrm>
            <a:off x="12759300" y="0"/>
            <a:ext cx="5528699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pole tekstowe 7"/>
          <p:cNvSpPr txBox="1"/>
          <p:nvPr/>
        </p:nvSpPr>
        <p:spPr>
          <a:xfrm>
            <a:off x="13656308" y="3163026"/>
            <a:ext cx="42025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3200" b="1" dirty="0"/>
          </a:p>
          <a:p>
            <a:r>
              <a:rPr lang="pl-PL" sz="3200" dirty="0">
                <a:solidFill>
                  <a:schemeClr val="bg1"/>
                </a:solidFill>
              </a:rPr>
              <a:t>Office: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b="1" dirty="0">
                <a:solidFill>
                  <a:schemeClr val="bg1"/>
                </a:solidFill>
              </a:rPr>
              <a:t>Al. Grunwaldzka 472 C </a:t>
            </a:r>
            <a:br>
              <a:rPr lang="pl-PL" sz="3200" b="1" dirty="0">
                <a:solidFill>
                  <a:schemeClr val="bg1"/>
                </a:solidFill>
              </a:rPr>
            </a:br>
            <a:r>
              <a:rPr lang="pl-PL" sz="3200" b="1" dirty="0">
                <a:solidFill>
                  <a:schemeClr val="bg1"/>
                </a:solidFill>
              </a:rPr>
              <a:t>80-309 Gdańsk, Poland</a:t>
            </a:r>
            <a:endParaRPr lang="pl-PL" sz="3200" b="1" dirty="0">
              <a:solidFill>
                <a:schemeClr val="bg1"/>
              </a:solidFill>
            </a:endParaRPr>
          </a:p>
        </p:txBody>
      </p:sp>
      <p:sp>
        <p:nvSpPr>
          <p:cNvPr id="10" name="pole tekstowe 14"/>
          <p:cNvSpPr txBox="1"/>
          <p:nvPr/>
        </p:nvSpPr>
        <p:spPr>
          <a:xfrm>
            <a:off x="13656308" y="1682283"/>
            <a:ext cx="3528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 err="1">
                <a:solidFill>
                  <a:schemeClr val="bg1"/>
                </a:solidFill>
              </a:rPr>
              <a:t>Contact</a:t>
            </a:r>
            <a:r>
              <a:rPr lang="pl-PL" sz="4400" b="1" dirty="0">
                <a:solidFill>
                  <a:schemeClr val="bg1"/>
                </a:solidFill>
              </a:rPr>
              <a:t> </a:t>
            </a:r>
            <a:r>
              <a:rPr lang="pl-PL" sz="4400" b="1" dirty="0" err="1">
                <a:solidFill>
                  <a:schemeClr val="bg1"/>
                </a:solidFill>
              </a:rPr>
              <a:t>us</a:t>
            </a:r>
            <a:r>
              <a:rPr lang="pl-PL" sz="4400" b="1" dirty="0">
                <a:solidFill>
                  <a:schemeClr val="bg1"/>
                </a:solidFill>
              </a:rPr>
              <a:t>!</a:t>
            </a:r>
            <a:endParaRPr lang="pl-PL" sz="4400" b="1" dirty="0">
              <a:solidFill>
                <a:schemeClr val="bg1"/>
              </a:solidFill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385888" y="1722069"/>
            <a:ext cx="3951287" cy="383381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1417638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sp>
        <p:nvSpPr>
          <p:cNvPr id="19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7063674" y="1722069"/>
            <a:ext cx="3951287" cy="383381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7095424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3418" y="6477801"/>
            <a:ext cx="3191255" cy="1418335"/>
          </a:xfrm>
          <a:prstGeom prst="rect">
            <a:avLst/>
          </a:prstGeom>
        </p:spPr>
      </p:pic>
      <p:sp>
        <p:nvSpPr>
          <p:cNvPr id="12" name="Prostokąt 10"/>
          <p:cNvSpPr/>
          <p:nvPr userDrawn="1"/>
        </p:nvSpPr>
        <p:spPr>
          <a:xfrm>
            <a:off x="12759300" y="0"/>
            <a:ext cx="5528699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4" name="pole tekstowe 7"/>
          <p:cNvSpPr txBox="1"/>
          <p:nvPr userDrawn="1"/>
        </p:nvSpPr>
        <p:spPr>
          <a:xfrm>
            <a:off x="13656308" y="3163026"/>
            <a:ext cx="42025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3200" b="1" dirty="0"/>
          </a:p>
          <a:p>
            <a:r>
              <a:rPr lang="pl-PL" sz="3200" dirty="0">
                <a:solidFill>
                  <a:schemeClr val="bg1"/>
                </a:solidFill>
              </a:rPr>
              <a:t>Office: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b="1" dirty="0">
                <a:solidFill>
                  <a:schemeClr val="bg1"/>
                </a:solidFill>
              </a:rPr>
              <a:t>Al. Grunwaldzka 472 C </a:t>
            </a:r>
            <a:br>
              <a:rPr lang="pl-PL" sz="3200" b="1" dirty="0">
                <a:solidFill>
                  <a:schemeClr val="bg1"/>
                </a:solidFill>
              </a:rPr>
            </a:br>
            <a:r>
              <a:rPr lang="pl-PL" sz="3200" b="1" dirty="0">
                <a:solidFill>
                  <a:schemeClr val="bg1"/>
                </a:solidFill>
              </a:rPr>
              <a:t>80-309 Gdańsk, Poland</a:t>
            </a:r>
            <a:endParaRPr lang="pl-PL" sz="3200" b="1" dirty="0">
              <a:solidFill>
                <a:schemeClr val="bg1"/>
              </a:solidFill>
            </a:endParaRPr>
          </a:p>
        </p:txBody>
      </p:sp>
      <p:sp>
        <p:nvSpPr>
          <p:cNvPr id="15" name="pole tekstowe 14"/>
          <p:cNvSpPr txBox="1"/>
          <p:nvPr userDrawn="1"/>
        </p:nvSpPr>
        <p:spPr>
          <a:xfrm>
            <a:off x="13656308" y="1682283"/>
            <a:ext cx="3528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 err="1">
                <a:solidFill>
                  <a:schemeClr val="bg1"/>
                </a:solidFill>
              </a:rPr>
              <a:t>Contact</a:t>
            </a:r>
            <a:r>
              <a:rPr lang="pl-PL" sz="4400" b="1" dirty="0">
                <a:solidFill>
                  <a:schemeClr val="bg1"/>
                </a:solidFill>
              </a:rPr>
              <a:t> </a:t>
            </a:r>
            <a:r>
              <a:rPr lang="pl-PL" sz="4400" b="1" dirty="0" err="1">
                <a:solidFill>
                  <a:schemeClr val="bg1"/>
                </a:solidFill>
              </a:rPr>
              <a:t>us</a:t>
            </a:r>
            <a:r>
              <a:rPr lang="pl-PL" sz="4400" b="1" dirty="0">
                <a:solidFill>
                  <a:schemeClr val="bg1"/>
                </a:solidFill>
              </a:rPr>
              <a:t>!</a:t>
            </a:r>
            <a:endParaRPr lang="pl-PL" sz="4400" b="1" dirty="0">
              <a:solidFill>
                <a:schemeClr val="bg1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993418" y="6477801"/>
            <a:ext cx="3191255" cy="14183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MPTY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968903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3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21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22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 dirty="0"/>
              <a:t>Click icon to add picture</a:t>
            </a:r>
            <a:endParaRPr lang="pl-P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10"/>
          <p:cNvSpPr/>
          <p:nvPr/>
        </p:nvSpPr>
        <p:spPr>
          <a:xfrm>
            <a:off x="5805377" y="0"/>
            <a:ext cx="12482624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9604" y="8910054"/>
            <a:ext cx="4592631" cy="740747"/>
          </a:xfrm>
          <a:prstGeom prst="rect">
            <a:avLst/>
          </a:prstGeom>
        </p:spPr>
      </p:pic>
      <p:sp>
        <p:nvSpPr>
          <p:cNvPr id="15" name="Title 7"/>
          <p:cNvSpPr>
            <a:spLocks noGrp="1"/>
          </p:cNvSpPr>
          <p:nvPr>
            <p:ph type="title" hasCustomPrompt="1"/>
          </p:nvPr>
        </p:nvSpPr>
        <p:spPr>
          <a:xfrm>
            <a:off x="7318278" y="2111764"/>
            <a:ext cx="9456822" cy="2529923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 algn="ctr">
              <a:defRPr lang="uk-UA" sz="8800" b="1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pl-PL" dirty="0"/>
              <a:t>Presentation t</a:t>
            </a:r>
            <a:r>
              <a:rPr lang="en-US" dirty="0" err="1"/>
              <a:t>itle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goes here</a:t>
            </a:r>
            <a:endParaRPr lang="uk-UA" dirty="0"/>
          </a:p>
        </p:txBody>
      </p:sp>
      <p:sp>
        <p:nvSpPr>
          <p:cNvPr id="21" name="Symbol zastępczy tekstu 20"/>
          <p:cNvSpPr>
            <a:spLocks noGrp="1"/>
          </p:cNvSpPr>
          <p:nvPr>
            <p:ph type="body" sz="quarter" idx="13" hasCustomPrompt="1"/>
          </p:nvPr>
        </p:nvSpPr>
        <p:spPr>
          <a:xfrm>
            <a:off x="9697121" y="5442289"/>
            <a:ext cx="4956175" cy="21177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  <a:lvl2pPr marL="685800" indent="0">
              <a:buFontTx/>
              <a:buNone/>
              <a:defRPr sz="4400" baseline="0">
                <a:solidFill>
                  <a:schemeClr val="tx2"/>
                </a:solidFill>
              </a:defRPr>
            </a:lvl2pPr>
            <a:lvl3pPr marL="1371600" indent="0">
              <a:buFontTx/>
              <a:buNone/>
              <a:defRPr sz="4400" baseline="0">
                <a:solidFill>
                  <a:schemeClr val="tx2"/>
                </a:solidFill>
              </a:defRPr>
            </a:lvl3pPr>
            <a:lvl4pPr marL="2057400" indent="0">
              <a:buFontTx/>
              <a:buNone/>
              <a:defRPr sz="4400" baseline="0">
                <a:solidFill>
                  <a:schemeClr val="tx2"/>
                </a:solidFill>
              </a:defRPr>
            </a:lvl4pPr>
            <a:lvl5pPr marL="2743200" indent="0">
              <a:buFontTx/>
              <a:buNone/>
              <a:defRPr sz="44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goes</a:t>
            </a:r>
            <a:r>
              <a:rPr lang="pl-PL" dirty="0"/>
              <a:t> </a:t>
            </a:r>
            <a:r>
              <a:rPr lang="pl-PL" dirty="0" err="1"/>
              <a:t>here</a:t>
            </a:r>
            <a:endParaRPr lang="pl-PL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05488" cy="10287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4"/>
          <p:cNvCxnSpPr/>
          <p:nvPr userDrawn="1"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2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3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6309147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6" name="Straight Connector 1"/>
          <p:cNvCxnSpPr/>
          <p:nvPr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12"/>
          <p:cNvSpPr>
            <a:spLocks noGrp="1"/>
          </p:cNvSpPr>
          <p:nvPr>
            <p:ph type="body" sz="quarter" idx="18" hasCustomPrompt="1"/>
          </p:nvPr>
        </p:nvSpPr>
        <p:spPr>
          <a:xfrm>
            <a:off x="708193" y="360788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2</a:t>
            </a:r>
            <a:endParaRPr lang="pl-PL" dirty="0"/>
          </a:p>
        </p:txBody>
      </p:sp>
      <p:sp>
        <p:nvSpPr>
          <p:cNvPr id="48" name="Symbol zastępczy tekstu 12"/>
          <p:cNvSpPr>
            <a:spLocks noGrp="1"/>
          </p:cNvSpPr>
          <p:nvPr>
            <p:ph type="body" sz="quarter" idx="19" hasCustomPrompt="1"/>
          </p:nvPr>
        </p:nvSpPr>
        <p:spPr>
          <a:xfrm>
            <a:off x="709816" y="209930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1</a:t>
            </a:r>
            <a:endParaRPr lang="pl-PL" dirty="0"/>
          </a:p>
        </p:txBody>
      </p:sp>
      <p:sp>
        <p:nvSpPr>
          <p:cNvPr id="49" name="Symbol zastępczy tekstu 12"/>
          <p:cNvSpPr>
            <a:spLocks noGrp="1"/>
          </p:cNvSpPr>
          <p:nvPr>
            <p:ph type="body" sz="quarter" idx="20" hasCustomPrompt="1"/>
          </p:nvPr>
        </p:nvSpPr>
        <p:spPr>
          <a:xfrm>
            <a:off x="704850" y="6642817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4</a:t>
            </a:r>
            <a:endParaRPr lang="pl-PL" dirty="0"/>
          </a:p>
        </p:txBody>
      </p:sp>
      <p:sp>
        <p:nvSpPr>
          <p:cNvPr id="50" name="Symbol zastępczy tekstu 12"/>
          <p:cNvSpPr>
            <a:spLocks noGrp="1"/>
          </p:cNvSpPr>
          <p:nvPr>
            <p:ph type="body" sz="quarter" idx="21" hasCustomPrompt="1"/>
          </p:nvPr>
        </p:nvSpPr>
        <p:spPr>
          <a:xfrm>
            <a:off x="706473" y="5134232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3</a:t>
            </a:r>
            <a:endParaRPr lang="pl-PL" dirty="0"/>
          </a:p>
        </p:txBody>
      </p:sp>
      <p:sp>
        <p:nvSpPr>
          <p:cNvPr id="58" name="Symbol zastępczy zawartości 8"/>
          <p:cNvSpPr>
            <a:spLocks noGrp="1"/>
          </p:cNvSpPr>
          <p:nvPr>
            <p:ph sz="quarter" idx="22" hasCustomPrompt="1"/>
          </p:nvPr>
        </p:nvSpPr>
        <p:spPr>
          <a:xfrm>
            <a:off x="10585577" y="2642843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59" name="Symbol zastępczy zawartości 8"/>
          <p:cNvSpPr>
            <a:spLocks noGrp="1"/>
          </p:cNvSpPr>
          <p:nvPr>
            <p:ph sz="quarter" idx="23" hasCustomPrompt="1"/>
          </p:nvPr>
        </p:nvSpPr>
        <p:spPr>
          <a:xfrm>
            <a:off x="10585577" y="5678558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0" name="Symbol zastępczy zawartości 8"/>
          <p:cNvSpPr>
            <a:spLocks noGrp="1"/>
          </p:cNvSpPr>
          <p:nvPr>
            <p:ph sz="quarter" idx="24" hasCustomPrompt="1"/>
          </p:nvPr>
        </p:nvSpPr>
        <p:spPr>
          <a:xfrm>
            <a:off x="10585576" y="4114812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1" name="Symbol zastępczy zawartości 8"/>
          <p:cNvSpPr>
            <a:spLocks noGrp="1"/>
          </p:cNvSpPr>
          <p:nvPr>
            <p:ph sz="quarter" idx="25" hasCustomPrompt="1"/>
          </p:nvPr>
        </p:nvSpPr>
        <p:spPr>
          <a:xfrm>
            <a:off x="10585576" y="7127290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62" name="Symbol zastępczy tekstu 12"/>
          <p:cNvSpPr>
            <a:spLocks noGrp="1"/>
          </p:cNvSpPr>
          <p:nvPr>
            <p:ph type="body" sz="quarter" idx="26" hasCustomPrompt="1"/>
          </p:nvPr>
        </p:nvSpPr>
        <p:spPr>
          <a:xfrm>
            <a:off x="9451140" y="357686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6</a:t>
            </a:r>
            <a:endParaRPr lang="pl-PL" dirty="0"/>
          </a:p>
        </p:txBody>
      </p:sp>
      <p:sp>
        <p:nvSpPr>
          <p:cNvPr id="63" name="Symbol zastępczy tekstu 12"/>
          <p:cNvSpPr>
            <a:spLocks noGrp="1"/>
          </p:cNvSpPr>
          <p:nvPr>
            <p:ph type="body" sz="quarter" idx="27" hasCustomPrompt="1"/>
          </p:nvPr>
        </p:nvSpPr>
        <p:spPr>
          <a:xfrm>
            <a:off x="9447797" y="6611793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8</a:t>
            </a:r>
            <a:endParaRPr lang="pl-PL" dirty="0"/>
          </a:p>
        </p:txBody>
      </p:sp>
      <p:sp>
        <p:nvSpPr>
          <p:cNvPr id="64" name="Symbol zastępczy tekstu 12"/>
          <p:cNvSpPr>
            <a:spLocks noGrp="1"/>
          </p:cNvSpPr>
          <p:nvPr>
            <p:ph type="body" sz="quarter" idx="28" hasCustomPrompt="1"/>
          </p:nvPr>
        </p:nvSpPr>
        <p:spPr>
          <a:xfrm>
            <a:off x="9449420" y="5103208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7</a:t>
            </a:r>
            <a:endParaRPr lang="pl-PL" dirty="0"/>
          </a:p>
        </p:txBody>
      </p:sp>
      <p:sp>
        <p:nvSpPr>
          <p:cNvPr id="65" name="Symbol zastępczy tekstu 12"/>
          <p:cNvSpPr>
            <a:spLocks noGrp="1"/>
          </p:cNvSpPr>
          <p:nvPr>
            <p:ph type="body" sz="quarter" idx="29" hasCustomPrompt="1"/>
          </p:nvPr>
        </p:nvSpPr>
        <p:spPr>
          <a:xfrm>
            <a:off x="9447797" y="2130634"/>
            <a:ext cx="1275347" cy="14849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0" b="1">
                <a:solidFill>
                  <a:srgbClr val="81509B"/>
                </a:solidFill>
              </a:defRPr>
            </a:lvl1pPr>
          </a:lstStyle>
          <a:p>
            <a:pPr lvl="0"/>
            <a:r>
              <a:rPr lang="pl-PL" dirty="0"/>
              <a:t>5</a:t>
            </a:r>
            <a:endParaRPr lang="pl-PL" dirty="0"/>
          </a:p>
        </p:txBody>
      </p:sp>
      <p:cxnSp>
        <p:nvCxnSpPr>
          <p:cNvPr id="24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Obraz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39" name="Symbol zastępczy zawartości 8"/>
          <p:cNvSpPr>
            <a:spLocks noGrp="1"/>
          </p:cNvSpPr>
          <p:nvPr>
            <p:ph sz="quarter" idx="30" hasCustomPrompt="1"/>
          </p:nvPr>
        </p:nvSpPr>
        <p:spPr>
          <a:xfrm>
            <a:off x="1839287" y="2673867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2" name="Symbol zastępczy zawartości 8"/>
          <p:cNvSpPr>
            <a:spLocks noGrp="1"/>
          </p:cNvSpPr>
          <p:nvPr>
            <p:ph sz="quarter" idx="31" hasCustomPrompt="1"/>
          </p:nvPr>
        </p:nvSpPr>
        <p:spPr>
          <a:xfrm>
            <a:off x="1839287" y="5709582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3" name="Symbol zastępczy zawartości 8"/>
          <p:cNvSpPr>
            <a:spLocks noGrp="1"/>
          </p:cNvSpPr>
          <p:nvPr>
            <p:ph sz="quarter" idx="32" hasCustomPrompt="1"/>
          </p:nvPr>
        </p:nvSpPr>
        <p:spPr>
          <a:xfrm>
            <a:off x="1839286" y="4145836"/>
            <a:ext cx="6639163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  <p:sp>
        <p:nvSpPr>
          <p:cNvPr id="44" name="Symbol zastępczy zawartości 8"/>
          <p:cNvSpPr>
            <a:spLocks noGrp="1"/>
          </p:cNvSpPr>
          <p:nvPr>
            <p:ph sz="quarter" idx="33" hasCustomPrompt="1"/>
          </p:nvPr>
        </p:nvSpPr>
        <p:spPr>
          <a:xfrm>
            <a:off x="1839286" y="7158314"/>
            <a:ext cx="6639162" cy="581883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800"/>
            </a:lvl1pPr>
          </a:lstStyle>
          <a:p>
            <a:r>
              <a:rPr lang="pl-PL" sz="3000" b="0" i="0" baseline="0" dirty="0"/>
              <a:t>Agenda item </a:t>
            </a:r>
            <a:r>
              <a:rPr lang="en-US" sz="3000" b="0" i="0" baseline="0" dirty="0"/>
              <a:t>goes here</a:t>
            </a:r>
            <a:endParaRPr lang="en-US" sz="3000" b="0" i="0" baseline="0" dirty="0"/>
          </a:p>
        </p:txBody>
      </p:sp>
    </p:spTree>
  </p:cSld>
  <p:clrMapOvr>
    <a:masterClrMapping/>
  </p:clrMapOvr>
  <p:hf sldNum="0" hdr="0" ft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/>
          <p:cNvSpPr>
            <a:spLocks noGrp="1"/>
          </p:cNvSpPr>
          <p:nvPr>
            <p:ph type="title" hasCustomPrompt="1"/>
          </p:nvPr>
        </p:nvSpPr>
        <p:spPr>
          <a:xfrm>
            <a:off x="915593" y="842359"/>
            <a:ext cx="15968903" cy="7155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lvl1pPr>
              <a:defRPr lang="uk-UA" sz="4500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pPr marL="0" lvl="0"/>
            <a:r>
              <a:rPr lang="en-US" dirty="0"/>
              <a:t>Title goes here</a:t>
            </a:r>
            <a:endParaRPr lang="uk-UA" dirty="0"/>
          </a:p>
        </p:txBody>
      </p:sp>
      <p:cxnSp>
        <p:nvCxnSpPr>
          <p:cNvPr id="13" name="Straight Connector 1"/>
          <p:cNvCxnSpPr/>
          <p:nvPr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21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22" name="Obraz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hdr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ymbol zastępczy tekstu 22"/>
          <p:cNvSpPr>
            <a:spLocks noGrp="1"/>
          </p:cNvSpPr>
          <p:nvPr>
            <p:ph type="body" sz="quarter" idx="10" hasCustomPrompt="1"/>
          </p:nvPr>
        </p:nvSpPr>
        <p:spPr>
          <a:xfrm>
            <a:off x="4533900" y="4789699"/>
            <a:ext cx="9772650" cy="9077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600" b="1">
                <a:solidFill>
                  <a:srgbClr val="81509B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Section title goes here</a:t>
            </a:r>
            <a:endParaRPr lang="pl-PL" dirty="0"/>
          </a:p>
        </p:txBody>
      </p:sp>
      <p:sp>
        <p:nvSpPr>
          <p:cNvPr id="4" name="TextBox 3"/>
          <p:cNvSpPr txBox="1"/>
          <p:nvPr/>
        </p:nvSpPr>
        <p:spPr>
          <a:xfrm>
            <a:off x="9441712" y="-1807535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sz="2000" dirty="0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14" y="9189188"/>
            <a:ext cx="4592631" cy="74074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age photo with t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3" name="Obraz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21388" y="1"/>
            <a:ext cx="17578184" cy="102869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-42776" y="4045299"/>
            <a:ext cx="17578388" cy="2196402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rostokąt 10"/>
          <p:cNvSpPr/>
          <p:nvPr/>
        </p:nvSpPr>
        <p:spPr>
          <a:xfrm>
            <a:off x="0" y="0"/>
            <a:ext cx="10632558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4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10632558" y="0"/>
            <a:ext cx="7655442" cy="10287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956" y="7695014"/>
            <a:ext cx="5724646" cy="923330"/>
          </a:xfrm>
          <a:prstGeom prst="rect">
            <a:avLst/>
          </a:prstGeom>
        </p:spPr>
      </p:pic>
      <p:sp>
        <p:nvSpPr>
          <p:cNvPr id="28" name="pole tekstowe 1"/>
          <p:cNvSpPr txBox="1"/>
          <p:nvPr/>
        </p:nvSpPr>
        <p:spPr>
          <a:xfrm>
            <a:off x="3187849" y="2917225"/>
            <a:ext cx="49545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  <a:endParaRPr lang="pl-PL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pole tekstowe 1"/>
          <p:cNvSpPr txBox="1"/>
          <p:nvPr/>
        </p:nvSpPr>
        <p:spPr>
          <a:xfrm>
            <a:off x="3212313" y="3847507"/>
            <a:ext cx="566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dirty="0">
                <a:solidFill>
                  <a:schemeClr val="bg1"/>
                </a:solidFill>
              </a:rPr>
              <a:t>for </a:t>
            </a:r>
            <a:r>
              <a:rPr lang="pl-PL" sz="5400" dirty="0" err="1">
                <a:solidFill>
                  <a:schemeClr val="bg1"/>
                </a:solidFill>
              </a:rPr>
              <a:t>your</a:t>
            </a:r>
            <a:r>
              <a:rPr lang="pl-PL" sz="5400" dirty="0">
                <a:solidFill>
                  <a:schemeClr val="bg1"/>
                </a:solidFill>
              </a:rPr>
              <a:t> </a:t>
            </a:r>
            <a:r>
              <a:rPr lang="pl-PL" sz="5400" dirty="0" err="1">
                <a:solidFill>
                  <a:schemeClr val="bg1"/>
                </a:solidFill>
              </a:rPr>
              <a:t>time</a:t>
            </a:r>
            <a:endParaRPr lang="pl-PL" sz="5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/>
        </p:nvSpPr>
        <p:spPr>
          <a:xfrm>
            <a:off x="12759300" y="0"/>
            <a:ext cx="5528699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pole tekstowe 7"/>
          <p:cNvSpPr txBox="1"/>
          <p:nvPr/>
        </p:nvSpPr>
        <p:spPr>
          <a:xfrm>
            <a:off x="13656308" y="3163026"/>
            <a:ext cx="42025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3200" b="1" dirty="0"/>
          </a:p>
          <a:p>
            <a:r>
              <a:rPr lang="pl-PL" sz="3200" dirty="0">
                <a:solidFill>
                  <a:schemeClr val="bg1"/>
                </a:solidFill>
              </a:rPr>
              <a:t>Office: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b="1" dirty="0">
                <a:solidFill>
                  <a:schemeClr val="bg1"/>
                </a:solidFill>
              </a:rPr>
              <a:t>Al. Grunwaldzka 472 C </a:t>
            </a:r>
            <a:br>
              <a:rPr lang="pl-PL" sz="3200" b="1" dirty="0">
                <a:solidFill>
                  <a:schemeClr val="bg1"/>
                </a:solidFill>
              </a:rPr>
            </a:br>
            <a:r>
              <a:rPr lang="pl-PL" sz="3200" b="1" dirty="0">
                <a:solidFill>
                  <a:schemeClr val="bg1"/>
                </a:solidFill>
              </a:rPr>
              <a:t>80-309 Gdańsk, Poland</a:t>
            </a:r>
            <a:endParaRPr lang="pl-PL" sz="3200" b="1" dirty="0">
              <a:solidFill>
                <a:schemeClr val="bg1"/>
              </a:solidFill>
            </a:endParaRPr>
          </a:p>
        </p:txBody>
      </p:sp>
      <p:sp>
        <p:nvSpPr>
          <p:cNvPr id="10" name="pole tekstowe 14"/>
          <p:cNvSpPr txBox="1"/>
          <p:nvPr/>
        </p:nvSpPr>
        <p:spPr>
          <a:xfrm>
            <a:off x="13656308" y="1682283"/>
            <a:ext cx="3528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 err="1">
                <a:solidFill>
                  <a:schemeClr val="bg1"/>
                </a:solidFill>
              </a:rPr>
              <a:t>Contact</a:t>
            </a:r>
            <a:r>
              <a:rPr lang="pl-PL" sz="4400" b="1" dirty="0">
                <a:solidFill>
                  <a:schemeClr val="bg1"/>
                </a:solidFill>
              </a:rPr>
              <a:t> </a:t>
            </a:r>
            <a:r>
              <a:rPr lang="pl-PL" sz="4400" b="1" dirty="0" err="1">
                <a:solidFill>
                  <a:schemeClr val="bg1"/>
                </a:solidFill>
              </a:rPr>
              <a:t>us</a:t>
            </a:r>
            <a:r>
              <a:rPr lang="pl-PL" sz="4400" b="1" dirty="0">
                <a:solidFill>
                  <a:schemeClr val="bg1"/>
                </a:solidFill>
              </a:rPr>
              <a:t>!</a:t>
            </a:r>
            <a:endParaRPr lang="pl-PL" sz="4400" b="1" dirty="0">
              <a:solidFill>
                <a:schemeClr val="bg1"/>
              </a:solidFill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385888" y="1722069"/>
            <a:ext cx="3951287" cy="383381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1417638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sp>
        <p:nvSpPr>
          <p:cNvPr id="19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7063674" y="1722069"/>
            <a:ext cx="3951287" cy="383381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  <a:endParaRPr lang="pl-PL"/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7095424" y="6321425"/>
            <a:ext cx="3919537" cy="2206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Insert Name and contact details</a:t>
            </a:r>
            <a:endParaRPr lang="pl-PL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3418" y="6477801"/>
            <a:ext cx="3191255" cy="14183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4"/>
          <p:cNvCxnSpPr/>
          <p:nvPr/>
        </p:nvCxnSpPr>
        <p:spPr>
          <a:xfrm>
            <a:off x="704850" y="9186985"/>
            <a:ext cx="0" cy="742950"/>
          </a:xfrm>
          <a:prstGeom prst="line">
            <a:avLst/>
          </a:prstGeom>
          <a:ln w="63500">
            <a:solidFill>
              <a:srgbClr val="81509B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79" y="9186985"/>
            <a:ext cx="2406228" cy="725496"/>
          </a:xfrm>
          <a:prstGeom prst="rect">
            <a:avLst/>
          </a:prstGeom>
        </p:spPr>
      </p:pic>
      <p:sp>
        <p:nvSpPr>
          <p:cNvPr id="12" name="Prostokąt 6"/>
          <p:cNvSpPr/>
          <p:nvPr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3" name="Obraz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photo with t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6"/>
          <p:cNvSpPr/>
          <p:nvPr userDrawn="1"/>
        </p:nvSpPr>
        <p:spPr>
          <a:xfrm>
            <a:off x="17578184" y="0"/>
            <a:ext cx="709816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3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094" y="300997"/>
            <a:ext cx="513499" cy="56572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17655547" y="9531481"/>
            <a:ext cx="6110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5B4EB64-54DE-40F8-9354-51A55C032A93}" type="slidenum">
              <a:rPr lang="pl-PL" sz="2800" b="1" smtClean="0">
                <a:solidFill>
                  <a:schemeClr val="bg1"/>
                </a:solidFill>
              </a:rPr>
            </a:fld>
            <a:endParaRPr lang="pl-P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21388" y="1"/>
            <a:ext cx="17578184" cy="10286999"/>
          </a:xfrm>
          <a:prstGeom prst="rect">
            <a:avLst/>
          </a:prstGeom>
        </p:spPr>
        <p:txBody>
          <a:bodyPr/>
          <a:lstStyle/>
          <a:p>
            <a:endParaRPr lang="pl-PL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-42776" y="4045299"/>
            <a:ext cx="17578388" cy="2196402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pl-PL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rostokąt 10"/>
          <p:cNvSpPr/>
          <p:nvPr userDrawn="1"/>
        </p:nvSpPr>
        <p:spPr>
          <a:xfrm>
            <a:off x="0" y="0"/>
            <a:ext cx="10632558" cy="10287000"/>
          </a:xfrm>
          <a:prstGeom prst="rect">
            <a:avLst/>
          </a:prstGeom>
          <a:solidFill>
            <a:srgbClr val="8C5A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4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10632558" y="0"/>
            <a:ext cx="7655442" cy="10287000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88641" y="7695014"/>
            <a:ext cx="5724646" cy="92333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3" Type="http://schemas.openxmlformats.org/officeDocument/2006/relationships/theme" Target="../theme/theme1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0.xml"/><Relationship Id="rId7" Type="http://schemas.openxmlformats.org/officeDocument/2006/relationships/slideLayout" Target="../slideLayouts/slideLayout39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5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54.xml"/><Relationship Id="rId21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2.xml"/><Relationship Id="rId2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0.xml"/><Relationship Id="rId20" Type="http://schemas.openxmlformats.org/officeDocument/2006/relationships/theme" Target="../theme/theme3.xml"/><Relationship Id="rId2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76.xml"/><Relationship Id="rId18" Type="http://schemas.openxmlformats.org/officeDocument/2006/relationships/slideLayout" Target="../slideLayouts/slideLayout75.xml"/><Relationship Id="rId17" Type="http://schemas.openxmlformats.org/officeDocument/2006/relationships/slideLayout" Target="../slideLayouts/slideLayout74.xml"/><Relationship Id="rId16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72.xml"/><Relationship Id="rId14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7.xml"/><Relationship Id="rId1" Type="http://schemas.openxmlformats.org/officeDocument/2006/relationships/slideLayout" Target="../slideLayouts/slideLayout5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3" r:id="rId22"/>
    <p:sldLayoutId id="2147483704" r:id="rId23"/>
    <p:sldLayoutId id="2147483705" r:id="rId24"/>
    <p:sldLayoutId id="2147483706" r:id="rId25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E73CD-3942-4243-BDC7-2B5C095DF745}" type="datetimeFigureOut">
              <a:rPr lang="pl-PL" smtClean="0"/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49DF7-9667-FD45-A978-824D4E0900AE}" type="slidenum">
              <a:rPr lang="pl-PL" smtClean="0"/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  <p:sldLayoutId id="2147483725" r:id="rId18"/>
    <p:sldLayoutId id="2147483726" r:id="rId19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/>
          <p:cNvSpPr>
            <a:spLocks noGrp="1"/>
          </p:cNvSpPr>
          <p:nvPr>
            <p:ph type="title"/>
          </p:nvPr>
        </p:nvSpPr>
        <p:spPr>
          <a:xfrm>
            <a:off x="7279089" y="4096180"/>
            <a:ext cx="9456822" cy="1309370"/>
          </a:xfrm>
        </p:spPr>
        <p:txBody>
          <a:bodyPr/>
          <a:lstStyle/>
          <a:p>
            <a:r>
              <a:rPr lang="en-US" dirty="0" smtClean="0"/>
              <a:t>Template</a:t>
            </a:r>
            <a:endParaRPr lang="pl-PL" dirty="0"/>
          </a:p>
        </p:txBody>
      </p:sp>
      <p:sp>
        <p:nvSpPr>
          <p:cNvPr id="2" name="Picture Placeholder 1"/>
          <p:cNvSpPr/>
          <p:nvPr>
            <p:ph type="pic" sz="quarter" idx="14"/>
          </p:nvPr>
        </p:nvSpPr>
        <p:spPr>
          <a:xfrm>
            <a:off x="0" y="0"/>
            <a:ext cx="5805488" cy="10287000"/>
          </a:xfrm>
        </p:spPr>
      </p:sp>
      <p:sp>
        <p:nvSpPr>
          <p:cNvPr id="4" name="Text Box 3"/>
          <p:cNvSpPr txBox="1"/>
          <p:nvPr/>
        </p:nvSpPr>
        <p:spPr>
          <a:xfrm>
            <a:off x="6363335" y="4652010"/>
            <a:ext cx="309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 sz="200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7503" y="291691"/>
            <a:ext cx="15968903" cy="714375"/>
          </a:xfrm>
          <a:prstGeom prst="rect">
            <a:avLst/>
          </a:prstGeom>
        </p:spPr>
        <p:txBody>
          <a:bodyPr anchor="ctr" anchorCtr="0"/>
          <a:lstStyle/>
          <a:p>
            <a:pPr algn="l"/>
            <a:r>
              <a:rPr lang="en-US" u="sng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Template</a:t>
            </a:r>
            <a:endParaRPr lang="en-US" u="sng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AM SLIDES">
  <a:themeElements>
    <a:clrScheme name="Aspire">
      <a:dk1>
        <a:srgbClr val="0A091B"/>
      </a:dk1>
      <a:lt1>
        <a:srgbClr val="F2F2F5"/>
      </a:lt1>
      <a:dk2>
        <a:srgbClr val="858591"/>
      </a:dk2>
      <a:lt2>
        <a:srgbClr val="FFFFFF"/>
      </a:lt2>
      <a:accent1>
        <a:srgbClr val="81509B"/>
      </a:accent1>
      <a:accent2>
        <a:srgbClr val="F7CE45"/>
      </a:accent2>
      <a:accent3>
        <a:srgbClr val="F65A98"/>
      </a:accent3>
      <a:accent4>
        <a:srgbClr val="FF8D39"/>
      </a:accent4>
      <a:accent5>
        <a:srgbClr val="4D6BCB"/>
      </a:accent5>
      <a:accent6>
        <a:srgbClr val="1BD28B"/>
      </a:accent6>
      <a:hlink>
        <a:srgbClr val="6F57D0"/>
      </a:hlink>
      <a:folHlink>
        <a:srgbClr val="FF61F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spire">
  <a:themeElements>
    <a:clrScheme name="Aspire">
      <a:dk1>
        <a:srgbClr val="0A091B"/>
      </a:dk1>
      <a:lt1>
        <a:srgbClr val="F2F2F5"/>
      </a:lt1>
      <a:dk2>
        <a:srgbClr val="858591"/>
      </a:dk2>
      <a:lt2>
        <a:srgbClr val="FFFFFF"/>
      </a:lt2>
      <a:accent1>
        <a:srgbClr val="795396"/>
      </a:accent1>
      <a:accent2>
        <a:srgbClr val="F7CE45"/>
      </a:accent2>
      <a:accent3>
        <a:srgbClr val="75B5A6"/>
      </a:accent3>
      <a:accent4>
        <a:srgbClr val="FFA329"/>
      </a:accent4>
      <a:accent5>
        <a:srgbClr val="4C7EB6"/>
      </a:accent5>
      <a:accent6>
        <a:srgbClr val="00B050"/>
      </a:accent6>
      <a:hlink>
        <a:srgbClr val="6F57D0"/>
      </a:hlink>
      <a:folHlink>
        <a:srgbClr val="B74ECA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spire">
      <a:dk1>
        <a:srgbClr val="0A091B"/>
      </a:dk1>
      <a:lt1>
        <a:srgbClr val="F2F2F5"/>
      </a:lt1>
      <a:dk2>
        <a:srgbClr val="858591"/>
      </a:dk2>
      <a:lt2>
        <a:srgbClr val="FFFFFF"/>
      </a:lt2>
      <a:accent1>
        <a:srgbClr val="795396"/>
      </a:accent1>
      <a:accent2>
        <a:srgbClr val="F7CE45"/>
      </a:accent2>
      <a:accent3>
        <a:srgbClr val="75B5A6"/>
      </a:accent3>
      <a:accent4>
        <a:srgbClr val="FFA329"/>
      </a:accent4>
      <a:accent5>
        <a:srgbClr val="4C7EB6"/>
      </a:accent5>
      <a:accent6>
        <a:srgbClr val="00B050"/>
      </a:accent6>
      <a:hlink>
        <a:srgbClr val="6F57D0"/>
      </a:hlink>
      <a:folHlink>
        <a:srgbClr val="B74ECA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WPS Presentation</Application>
  <PresentationFormat>Custom</PresentationFormat>
  <Paragraphs>4</Paragraphs>
  <Slides>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</vt:i4>
      </vt:variant>
    </vt:vector>
  </HeadingPairs>
  <TitlesOfParts>
    <vt:vector size="12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TEAM SLIDES</vt:lpstr>
      <vt:lpstr>Aspire</vt:lpstr>
      <vt:lpstr>Office Theme</vt:lpstr>
      <vt:lpstr>Case Studies</vt:lpstr>
      <vt:lpstr> Case study-1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Pawel Drukarczyk</dc:creator>
  <cp:lastModifiedBy>snigdha.agarwal</cp:lastModifiedBy>
  <cp:revision>165</cp:revision>
  <cp:lastPrinted>2017-02-15T12:22:00Z</cp:lastPrinted>
  <dcterms:created xsi:type="dcterms:W3CDTF">2019-03-27T08:39:00Z</dcterms:created>
  <dcterms:modified xsi:type="dcterms:W3CDTF">2023-08-29T09:39:11Z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1103596D3E4C453CA399ADD20BE558D1</vt:lpwstr>
  </property>
  <property fmtid="{D5CDD505-2E9C-101B-9397-08002B2CF9AE}" pid="3" name="KSOProductBuildVer">
    <vt:lpwstr>1033-11.2.0.11219</vt:lpwstr>
  </property>
</Properties>
</file>

<file path=docProps/thumbnail.jpeg>
</file>